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2"/>
  </p:notesMasterIdLst>
  <p:sldIdLst>
    <p:sldId id="256" r:id="rId2"/>
    <p:sldId id="258" r:id="rId3"/>
    <p:sldId id="261" r:id="rId4"/>
    <p:sldId id="260" r:id="rId5"/>
    <p:sldId id="266" r:id="rId6"/>
    <p:sldId id="271" r:id="rId7"/>
    <p:sldId id="280" r:id="rId8"/>
    <p:sldId id="331" r:id="rId9"/>
    <p:sldId id="332" r:id="rId10"/>
    <p:sldId id="333" r:id="rId11"/>
    <p:sldId id="334" r:id="rId12"/>
    <p:sldId id="335" r:id="rId13"/>
    <p:sldId id="336" r:id="rId14"/>
    <p:sldId id="337" r:id="rId15"/>
    <p:sldId id="338" r:id="rId16"/>
    <p:sldId id="339" r:id="rId17"/>
    <p:sldId id="340" r:id="rId18"/>
    <p:sldId id="343" r:id="rId19"/>
    <p:sldId id="341" r:id="rId20"/>
    <p:sldId id="342" r:id="rId21"/>
  </p:sldIdLst>
  <p:sldSz cx="9144000" cy="5143500" type="screen16x9"/>
  <p:notesSz cx="6858000" cy="9144000"/>
  <p:embeddedFontLst>
    <p:embeddedFont>
      <p:font typeface="Consolas" panose="020B0609020204030204" pitchFamily="49" charset="0"/>
      <p:regular r:id="rId23"/>
      <p:bold r:id="rId24"/>
      <p:italic r:id="rId25"/>
      <p:boldItalic r:id="rId26"/>
    </p:embeddedFont>
    <p:embeddedFont>
      <p:font typeface="Gautami" panose="020B0502040204020203" pitchFamily="34" charset="0"/>
      <p:regular r:id="rId27"/>
      <p:bold r:id="rId28"/>
    </p:embeddedFont>
    <p:embeddedFont>
      <p:font typeface="Karla" pitchFamily="2" charset="0"/>
      <p:regular r:id="rId29"/>
      <p:bold r:id="rId30"/>
    </p:embeddedFont>
    <p:embeddedFont>
      <p:font typeface="Red Hat Display"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1F1B"/>
    <a:srgbClr val="5BCE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AFD8AD-3C59-64A6-CE1C-F4402CA4064D}" v="317" dt="2023-12-21T20:01:42.401"/>
  </p1510:revLst>
</p1510:revInfo>
</file>

<file path=ppt/tableStyles.xml><?xml version="1.0" encoding="utf-8"?>
<a:tblStyleLst xmlns:a="http://schemas.openxmlformats.org/drawingml/2006/main" def="{BBBF66CD-AC6B-4DD3-9C6E-E17D5FB3D38C}">
  <a:tblStyle styleId="{BBBF66CD-AC6B-4DD3-9C6E-E17D5FB3D3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300"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400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739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549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05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249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5148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961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637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2732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193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8fb8d6ea64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8fb8d6ea64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18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0d4aa5fd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0d4aa5fd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fb8d6ea64_0_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8fb8d6ea64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8fb8d6ea64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8fb8d6ea64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a38f1ba0dc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a38f1ba0d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501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fb8d6ea6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fb8d6ea6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427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2249400" y="3417925"/>
            <a:ext cx="4645200" cy="4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 name="Google Shape;10;p2"/>
          <p:cNvSpPr txBox="1">
            <a:spLocks noGrp="1"/>
          </p:cNvSpPr>
          <p:nvPr>
            <p:ph type="ctrTitle"/>
          </p:nvPr>
        </p:nvSpPr>
        <p:spPr>
          <a:xfrm>
            <a:off x="1728150" y="828800"/>
            <a:ext cx="5687700" cy="216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7200"/>
              <a:buNone/>
              <a:defRPr sz="72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2">
  <p:cSld name="CUSTOM_8">
    <p:bg>
      <p:bgPr>
        <a:blipFill>
          <a:blip r:embed="rId2">
            <a:alphaModFix/>
          </a:blip>
          <a:stretch>
            <a:fillRect/>
          </a:stretch>
        </a:blipFill>
        <a:effectLst/>
      </p:bgPr>
    </p:bg>
    <p:spTree>
      <p:nvGrpSpPr>
        <p:cNvPr id="1" name="Shape 180"/>
        <p:cNvGrpSpPr/>
        <p:nvPr/>
      </p:nvGrpSpPr>
      <p:grpSpPr>
        <a:xfrm>
          <a:off x="0" y="0"/>
          <a:ext cx="0" cy="0"/>
          <a:chOff x="0" y="0"/>
          <a:chExt cx="0" cy="0"/>
        </a:xfrm>
      </p:grpSpPr>
      <p:sp>
        <p:nvSpPr>
          <p:cNvPr id="181" name="Google Shape;181;p38"/>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2" name="Google Shape;182;p38"/>
          <p:cNvSpPr txBox="1">
            <a:spLocks noGrp="1"/>
          </p:cNvSpPr>
          <p:nvPr>
            <p:ph type="subTitle" idx="1"/>
          </p:nvPr>
        </p:nvSpPr>
        <p:spPr>
          <a:xfrm>
            <a:off x="809400" y="3112398"/>
            <a:ext cx="1874400" cy="4023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000" b="1">
                <a:solidFill>
                  <a:schemeClr val="lt1"/>
                </a:solidFill>
                <a:latin typeface="Red Hat Display"/>
                <a:ea typeface="Red Hat Display"/>
                <a:cs typeface="Red Hat Display"/>
                <a:sym typeface="Red Hat Display"/>
              </a:defRPr>
            </a:lvl1pPr>
            <a:lvl2pPr lvl="1" algn="ctr" rtl="0">
              <a:spcBef>
                <a:spcPts val="0"/>
              </a:spcBef>
              <a:spcAft>
                <a:spcPts val="0"/>
              </a:spcAft>
              <a:buNone/>
              <a:defRPr sz="2000">
                <a:solidFill>
                  <a:schemeClr val="lt1"/>
                </a:solidFill>
                <a:latin typeface="Red Hat Display"/>
                <a:ea typeface="Red Hat Display"/>
                <a:cs typeface="Red Hat Display"/>
                <a:sym typeface="Red Hat Display"/>
              </a:defRPr>
            </a:lvl2pPr>
            <a:lvl3pPr lvl="2" algn="ctr" rtl="0">
              <a:spcBef>
                <a:spcPts val="0"/>
              </a:spcBef>
              <a:spcAft>
                <a:spcPts val="0"/>
              </a:spcAft>
              <a:buNone/>
              <a:defRPr sz="2000">
                <a:solidFill>
                  <a:schemeClr val="lt1"/>
                </a:solidFill>
                <a:latin typeface="Red Hat Display"/>
                <a:ea typeface="Red Hat Display"/>
                <a:cs typeface="Red Hat Display"/>
                <a:sym typeface="Red Hat Display"/>
              </a:defRPr>
            </a:lvl3pPr>
            <a:lvl4pPr lvl="3" algn="ctr" rtl="0">
              <a:spcBef>
                <a:spcPts val="0"/>
              </a:spcBef>
              <a:spcAft>
                <a:spcPts val="0"/>
              </a:spcAft>
              <a:buNone/>
              <a:defRPr sz="2000">
                <a:solidFill>
                  <a:schemeClr val="lt1"/>
                </a:solidFill>
                <a:latin typeface="Red Hat Display"/>
                <a:ea typeface="Red Hat Display"/>
                <a:cs typeface="Red Hat Display"/>
                <a:sym typeface="Red Hat Display"/>
              </a:defRPr>
            </a:lvl4pPr>
            <a:lvl5pPr lvl="4" algn="ctr" rtl="0">
              <a:spcBef>
                <a:spcPts val="0"/>
              </a:spcBef>
              <a:spcAft>
                <a:spcPts val="0"/>
              </a:spcAft>
              <a:buNone/>
              <a:defRPr sz="2000">
                <a:solidFill>
                  <a:schemeClr val="lt1"/>
                </a:solidFill>
                <a:latin typeface="Red Hat Display"/>
                <a:ea typeface="Red Hat Display"/>
                <a:cs typeface="Red Hat Display"/>
                <a:sym typeface="Red Hat Display"/>
              </a:defRPr>
            </a:lvl5pPr>
            <a:lvl6pPr lvl="5" algn="ctr" rtl="0">
              <a:spcBef>
                <a:spcPts val="0"/>
              </a:spcBef>
              <a:spcAft>
                <a:spcPts val="0"/>
              </a:spcAft>
              <a:buNone/>
              <a:defRPr sz="2000">
                <a:solidFill>
                  <a:schemeClr val="lt1"/>
                </a:solidFill>
                <a:latin typeface="Red Hat Display"/>
                <a:ea typeface="Red Hat Display"/>
                <a:cs typeface="Red Hat Display"/>
                <a:sym typeface="Red Hat Display"/>
              </a:defRPr>
            </a:lvl6pPr>
            <a:lvl7pPr lvl="6" algn="ctr" rtl="0">
              <a:spcBef>
                <a:spcPts val="0"/>
              </a:spcBef>
              <a:spcAft>
                <a:spcPts val="0"/>
              </a:spcAft>
              <a:buNone/>
              <a:defRPr sz="2000">
                <a:solidFill>
                  <a:schemeClr val="lt1"/>
                </a:solidFill>
                <a:latin typeface="Red Hat Display"/>
                <a:ea typeface="Red Hat Display"/>
                <a:cs typeface="Red Hat Display"/>
                <a:sym typeface="Red Hat Display"/>
              </a:defRPr>
            </a:lvl7pPr>
            <a:lvl8pPr lvl="7" algn="ctr" rtl="0">
              <a:spcBef>
                <a:spcPts val="0"/>
              </a:spcBef>
              <a:spcAft>
                <a:spcPts val="0"/>
              </a:spcAft>
              <a:buNone/>
              <a:defRPr sz="2000">
                <a:solidFill>
                  <a:schemeClr val="lt1"/>
                </a:solidFill>
                <a:latin typeface="Red Hat Display"/>
                <a:ea typeface="Red Hat Display"/>
                <a:cs typeface="Red Hat Display"/>
                <a:sym typeface="Red Hat Display"/>
              </a:defRPr>
            </a:lvl8pPr>
            <a:lvl9pPr lvl="8" algn="ctr" rtl="0">
              <a:spcBef>
                <a:spcPts val="0"/>
              </a:spcBef>
              <a:spcAft>
                <a:spcPts val="0"/>
              </a:spcAft>
              <a:buNone/>
              <a:defRPr sz="2000">
                <a:solidFill>
                  <a:schemeClr val="lt1"/>
                </a:solidFill>
                <a:latin typeface="Red Hat Display"/>
                <a:ea typeface="Red Hat Display"/>
                <a:cs typeface="Red Hat Display"/>
                <a:sym typeface="Red Hat Display"/>
              </a:defRPr>
            </a:lvl9pPr>
          </a:lstStyle>
          <a:p>
            <a:endParaRPr/>
          </a:p>
        </p:txBody>
      </p:sp>
      <p:sp>
        <p:nvSpPr>
          <p:cNvPr id="183" name="Google Shape;183;p38"/>
          <p:cNvSpPr txBox="1">
            <a:spLocks noGrp="1"/>
          </p:cNvSpPr>
          <p:nvPr>
            <p:ph type="subTitle" idx="2"/>
          </p:nvPr>
        </p:nvSpPr>
        <p:spPr>
          <a:xfrm>
            <a:off x="720300" y="3413825"/>
            <a:ext cx="2048400" cy="868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lt1"/>
                </a:solidFill>
              </a:defRPr>
            </a:lvl1pPr>
            <a:lvl2pPr lvl="1" algn="ctr" rtl="0">
              <a:spcBef>
                <a:spcPts val="0"/>
              </a:spcBef>
              <a:spcAft>
                <a:spcPts val="0"/>
              </a:spcAft>
              <a:buNone/>
              <a:defRPr b="1">
                <a:solidFill>
                  <a:schemeClr val="lt1"/>
                </a:solidFill>
              </a:defRPr>
            </a:lvl2pPr>
            <a:lvl3pPr lvl="2" algn="ctr" rtl="0">
              <a:spcBef>
                <a:spcPts val="0"/>
              </a:spcBef>
              <a:spcAft>
                <a:spcPts val="0"/>
              </a:spcAft>
              <a:buNone/>
              <a:defRPr b="1">
                <a:solidFill>
                  <a:schemeClr val="lt1"/>
                </a:solidFill>
              </a:defRPr>
            </a:lvl3pPr>
            <a:lvl4pPr lvl="3" algn="ctr" rtl="0">
              <a:spcBef>
                <a:spcPts val="0"/>
              </a:spcBef>
              <a:spcAft>
                <a:spcPts val="0"/>
              </a:spcAft>
              <a:buNone/>
              <a:defRPr b="1">
                <a:solidFill>
                  <a:schemeClr val="lt1"/>
                </a:solidFill>
              </a:defRPr>
            </a:lvl4pPr>
            <a:lvl5pPr lvl="4" algn="ctr" rtl="0">
              <a:spcBef>
                <a:spcPts val="0"/>
              </a:spcBef>
              <a:spcAft>
                <a:spcPts val="0"/>
              </a:spcAft>
              <a:buNone/>
              <a:defRPr b="1">
                <a:solidFill>
                  <a:schemeClr val="lt1"/>
                </a:solidFill>
              </a:defRPr>
            </a:lvl5pPr>
            <a:lvl6pPr lvl="5" algn="ctr" rtl="0">
              <a:spcBef>
                <a:spcPts val="0"/>
              </a:spcBef>
              <a:spcAft>
                <a:spcPts val="0"/>
              </a:spcAft>
              <a:buNone/>
              <a:defRPr b="1">
                <a:solidFill>
                  <a:schemeClr val="lt1"/>
                </a:solidFill>
              </a:defRPr>
            </a:lvl6pPr>
            <a:lvl7pPr lvl="6" algn="ctr" rtl="0">
              <a:spcBef>
                <a:spcPts val="0"/>
              </a:spcBef>
              <a:spcAft>
                <a:spcPts val="0"/>
              </a:spcAft>
              <a:buNone/>
              <a:defRPr b="1">
                <a:solidFill>
                  <a:schemeClr val="lt1"/>
                </a:solidFill>
              </a:defRPr>
            </a:lvl7pPr>
            <a:lvl8pPr lvl="7" algn="ctr" rtl="0">
              <a:spcBef>
                <a:spcPts val="0"/>
              </a:spcBef>
              <a:spcAft>
                <a:spcPts val="0"/>
              </a:spcAft>
              <a:buNone/>
              <a:defRPr b="1">
                <a:solidFill>
                  <a:schemeClr val="lt1"/>
                </a:solidFill>
              </a:defRPr>
            </a:lvl8pPr>
            <a:lvl9pPr lvl="8" algn="ctr" rtl="0">
              <a:spcBef>
                <a:spcPts val="0"/>
              </a:spcBef>
              <a:spcAft>
                <a:spcPts val="0"/>
              </a:spcAft>
              <a:buNone/>
              <a:defRPr b="1">
                <a:solidFill>
                  <a:schemeClr val="lt1"/>
                </a:solidFill>
              </a:defRPr>
            </a:lvl9pPr>
          </a:lstStyle>
          <a:p>
            <a:endParaRPr/>
          </a:p>
        </p:txBody>
      </p:sp>
      <p:sp>
        <p:nvSpPr>
          <p:cNvPr id="184" name="Google Shape;184;p38"/>
          <p:cNvSpPr txBox="1">
            <a:spLocks noGrp="1"/>
          </p:cNvSpPr>
          <p:nvPr>
            <p:ph type="subTitle" idx="3"/>
          </p:nvPr>
        </p:nvSpPr>
        <p:spPr>
          <a:xfrm>
            <a:off x="3636900" y="3112398"/>
            <a:ext cx="1874400" cy="4023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000" b="1">
                <a:solidFill>
                  <a:schemeClr val="lt1"/>
                </a:solidFill>
                <a:latin typeface="Red Hat Display"/>
                <a:ea typeface="Red Hat Display"/>
                <a:cs typeface="Red Hat Display"/>
                <a:sym typeface="Red Hat Display"/>
              </a:defRPr>
            </a:lvl1pPr>
            <a:lvl2pPr lvl="1" algn="ctr" rtl="0">
              <a:spcBef>
                <a:spcPts val="0"/>
              </a:spcBef>
              <a:spcAft>
                <a:spcPts val="0"/>
              </a:spcAft>
              <a:buNone/>
              <a:defRPr sz="2000">
                <a:solidFill>
                  <a:schemeClr val="lt1"/>
                </a:solidFill>
                <a:latin typeface="Red Hat Display"/>
                <a:ea typeface="Red Hat Display"/>
                <a:cs typeface="Red Hat Display"/>
                <a:sym typeface="Red Hat Display"/>
              </a:defRPr>
            </a:lvl2pPr>
            <a:lvl3pPr lvl="2" algn="ctr" rtl="0">
              <a:spcBef>
                <a:spcPts val="0"/>
              </a:spcBef>
              <a:spcAft>
                <a:spcPts val="0"/>
              </a:spcAft>
              <a:buNone/>
              <a:defRPr sz="2000">
                <a:solidFill>
                  <a:schemeClr val="lt1"/>
                </a:solidFill>
                <a:latin typeface="Red Hat Display"/>
                <a:ea typeface="Red Hat Display"/>
                <a:cs typeface="Red Hat Display"/>
                <a:sym typeface="Red Hat Display"/>
              </a:defRPr>
            </a:lvl3pPr>
            <a:lvl4pPr lvl="3" algn="ctr" rtl="0">
              <a:spcBef>
                <a:spcPts val="0"/>
              </a:spcBef>
              <a:spcAft>
                <a:spcPts val="0"/>
              </a:spcAft>
              <a:buNone/>
              <a:defRPr sz="2000">
                <a:solidFill>
                  <a:schemeClr val="lt1"/>
                </a:solidFill>
                <a:latin typeface="Red Hat Display"/>
                <a:ea typeface="Red Hat Display"/>
                <a:cs typeface="Red Hat Display"/>
                <a:sym typeface="Red Hat Display"/>
              </a:defRPr>
            </a:lvl4pPr>
            <a:lvl5pPr lvl="4" algn="ctr" rtl="0">
              <a:spcBef>
                <a:spcPts val="0"/>
              </a:spcBef>
              <a:spcAft>
                <a:spcPts val="0"/>
              </a:spcAft>
              <a:buNone/>
              <a:defRPr sz="2000">
                <a:solidFill>
                  <a:schemeClr val="lt1"/>
                </a:solidFill>
                <a:latin typeface="Red Hat Display"/>
                <a:ea typeface="Red Hat Display"/>
                <a:cs typeface="Red Hat Display"/>
                <a:sym typeface="Red Hat Display"/>
              </a:defRPr>
            </a:lvl5pPr>
            <a:lvl6pPr lvl="5" algn="ctr" rtl="0">
              <a:spcBef>
                <a:spcPts val="0"/>
              </a:spcBef>
              <a:spcAft>
                <a:spcPts val="0"/>
              </a:spcAft>
              <a:buNone/>
              <a:defRPr sz="2000">
                <a:solidFill>
                  <a:schemeClr val="lt1"/>
                </a:solidFill>
                <a:latin typeface="Red Hat Display"/>
                <a:ea typeface="Red Hat Display"/>
                <a:cs typeface="Red Hat Display"/>
                <a:sym typeface="Red Hat Display"/>
              </a:defRPr>
            </a:lvl6pPr>
            <a:lvl7pPr lvl="6" algn="ctr" rtl="0">
              <a:spcBef>
                <a:spcPts val="0"/>
              </a:spcBef>
              <a:spcAft>
                <a:spcPts val="0"/>
              </a:spcAft>
              <a:buNone/>
              <a:defRPr sz="2000">
                <a:solidFill>
                  <a:schemeClr val="lt1"/>
                </a:solidFill>
                <a:latin typeface="Red Hat Display"/>
                <a:ea typeface="Red Hat Display"/>
                <a:cs typeface="Red Hat Display"/>
                <a:sym typeface="Red Hat Display"/>
              </a:defRPr>
            </a:lvl7pPr>
            <a:lvl8pPr lvl="7" algn="ctr" rtl="0">
              <a:spcBef>
                <a:spcPts val="0"/>
              </a:spcBef>
              <a:spcAft>
                <a:spcPts val="0"/>
              </a:spcAft>
              <a:buNone/>
              <a:defRPr sz="2000">
                <a:solidFill>
                  <a:schemeClr val="lt1"/>
                </a:solidFill>
                <a:latin typeface="Red Hat Display"/>
                <a:ea typeface="Red Hat Display"/>
                <a:cs typeface="Red Hat Display"/>
                <a:sym typeface="Red Hat Display"/>
              </a:defRPr>
            </a:lvl8pPr>
            <a:lvl9pPr lvl="8" algn="ctr" rtl="0">
              <a:spcBef>
                <a:spcPts val="0"/>
              </a:spcBef>
              <a:spcAft>
                <a:spcPts val="0"/>
              </a:spcAft>
              <a:buNone/>
              <a:defRPr sz="2000">
                <a:solidFill>
                  <a:schemeClr val="lt1"/>
                </a:solidFill>
                <a:latin typeface="Red Hat Display"/>
                <a:ea typeface="Red Hat Display"/>
                <a:cs typeface="Red Hat Display"/>
                <a:sym typeface="Red Hat Display"/>
              </a:defRPr>
            </a:lvl9pPr>
          </a:lstStyle>
          <a:p>
            <a:endParaRPr/>
          </a:p>
        </p:txBody>
      </p:sp>
      <p:sp>
        <p:nvSpPr>
          <p:cNvPr id="185" name="Google Shape;185;p38"/>
          <p:cNvSpPr txBox="1">
            <a:spLocks noGrp="1"/>
          </p:cNvSpPr>
          <p:nvPr>
            <p:ph type="subTitle" idx="4"/>
          </p:nvPr>
        </p:nvSpPr>
        <p:spPr>
          <a:xfrm>
            <a:off x="3547800" y="3413825"/>
            <a:ext cx="2048400" cy="868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lt1"/>
                </a:solidFill>
              </a:defRPr>
            </a:lvl1pPr>
            <a:lvl2pPr lvl="1" algn="ctr" rtl="0">
              <a:spcBef>
                <a:spcPts val="0"/>
              </a:spcBef>
              <a:spcAft>
                <a:spcPts val="0"/>
              </a:spcAft>
              <a:buNone/>
              <a:defRPr b="1">
                <a:solidFill>
                  <a:schemeClr val="lt1"/>
                </a:solidFill>
              </a:defRPr>
            </a:lvl2pPr>
            <a:lvl3pPr lvl="2" algn="ctr" rtl="0">
              <a:spcBef>
                <a:spcPts val="0"/>
              </a:spcBef>
              <a:spcAft>
                <a:spcPts val="0"/>
              </a:spcAft>
              <a:buNone/>
              <a:defRPr b="1">
                <a:solidFill>
                  <a:schemeClr val="lt1"/>
                </a:solidFill>
              </a:defRPr>
            </a:lvl3pPr>
            <a:lvl4pPr lvl="3" algn="ctr" rtl="0">
              <a:spcBef>
                <a:spcPts val="0"/>
              </a:spcBef>
              <a:spcAft>
                <a:spcPts val="0"/>
              </a:spcAft>
              <a:buNone/>
              <a:defRPr b="1">
                <a:solidFill>
                  <a:schemeClr val="lt1"/>
                </a:solidFill>
              </a:defRPr>
            </a:lvl4pPr>
            <a:lvl5pPr lvl="4" algn="ctr" rtl="0">
              <a:spcBef>
                <a:spcPts val="0"/>
              </a:spcBef>
              <a:spcAft>
                <a:spcPts val="0"/>
              </a:spcAft>
              <a:buNone/>
              <a:defRPr b="1">
                <a:solidFill>
                  <a:schemeClr val="lt1"/>
                </a:solidFill>
              </a:defRPr>
            </a:lvl5pPr>
            <a:lvl6pPr lvl="5" algn="ctr" rtl="0">
              <a:spcBef>
                <a:spcPts val="0"/>
              </a:spcBef>
              <a:spcAft>
                <a:spcPts val="0"/>
              </a:spcAft>
              <a:buNone/>
              <a:defRPr b="1">
                <a:solidFill>
                  <a:schemeClr val="lt1"/>
                </a:solidFill>
              </a:defRPr>
            </a:lvl6pPr>
            <a:lvl7pPr lvl="6" algn="ctr" rtl="0">
              <a:spcBef>
                <a:spcPts val="0"/>
              </a:spcBef>
              <a:spcAft>
                <a:spcPts val="0"/>
              </a:spcAft>
              <a:buNone/>
              <a:defRPr b="1">
                <a:solidFill>
                  <a:schemeClr val="lt1"/>
                </a:solidFill>
              </a:defRPr>
            </a:lvl7pPr>
            <a:lvl8pPr lvl="7" algn="ctr" rtl="0">
              <a:spcBef>
                <a:spcPts val="0"/>
              </a:spcBef>
              <a:spcAft>
                <a:spcPts val="0"/>
              </a:spcAft>
              <a:buNone/>
              <a:defRPr b="1">
                <a:solidFill>
                  <a:schemeClr val="lt1"/>
                </a:solidFill>
              </a:defRPr>
            </a:lvl8pPr>
            <a:lvl9pPr lvl="8" algn="ctr" rtl="0">
              <a:spcBef>
                <a:spcPts val="0"/>
              </a:spcBef>
              <a:spcAft>
                <a:spcPts val="0"/>
              </a:spcAft>
              <a:buNone/>
              <a:defRPr b="1">
                <a:solidFill>
                  <a:schemeClr val="lt1"/>
                </a:solidFill>
              </a:defRPr>
            </a:lvl9pPr>
          </a:lstStyle>
          <a:p>
            <a:endParaRPr/>
          </a:p>
        </p:txBody>
      </p:sp>
      <p:sp>
        <p:nvSpPr>
          <p:cNvPr id="186" name="Google Shape;186;p38"/>
          <p:cNvSpPr txBox="1">
            <a:spLocks noGrp="1"/>
          </p:cNvSpPr>
          <p:nvPr>
            <p:ph type="subTitle" idx="5"/>
          </p:nvPr>
        </p:nvSpPr>
        <p:spPr>
          <a:xfrm>
            <a:off x="6464400" y="3112398"/>
            <a:ext cx="1874400" cy="4023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000" b="1">
                <a:solidFill>
                  <a:schemeClr val="lt1"/>
                </a:solidFill>
                <a:latin typeface="Red Hat Display"/>
                <a:ea typeface="Red Hat Display"/>
                <a:cs typeface="Red Hat Display"/>
                <a:sym typeface="Red Hat Display"/>
              </a:defRPr>
            </a:lvl1pPr>
            <a:lvl2pPr lvl="1" algn="ctr" rtl="0">
              <a:spcBef>
                <a:spcPts val="0"/>
              </a:spcBef>
              <a:spcAft>
                <a:spcPts val="0"/>
              </a:spcAft>
              <a:buNone/>
              <a:defRPr sz="2000">
                <a:solidFill>
                  <a:schemeClr val="lt1"/>
                </a:solidFill>
                <a:latin typeface="Red Hat Display"/>
                <a:ea typeface="Red Hat Display"/>
                <a:cs typeface="Red Hat Display"/>
                <a:sym typeface="Red Hat Display"/>
              </a:defRPr>
            </a:lvl2pPr>
            <a:lvl3pPr lvl="2" algn="ctr" rtl="0">
              <a:spcBef>
                <a:spcPts val="0"/>
              </a:spcBef>
              <a:spcAft>
                <a:spcPts val="0"/>
              </a:spcAft>
              <a:buNone/>
              <a:defRPr sz="2000">
                <a:solidFill>
                  <a:schemeClr val="lt1"/>
                </a:solidFill>
                <a:latin typeface="Red Hat Display"/>
                <a:ea typeface="Red Hat Display"/>
                <a:cs typeface="Red Hat Display"/>
                <a:sym typeface="Red Hat Display"/>
              </a:defRPr>
            </a:lvl3pPr>
            <a:lvl4pPr lvl="3" algn="ctr" rtl="0">
              <a:spcBef>
                <a:spcPts val="0"/>
              </a:spcBef>
              <a:spcAft>
                <a:spcPts val="0"/>
              </a:spcAft>
              <a:buNone/>
              <a:defRPr sz="2000">
                <a:solidFill>
                  <a:schemeClr val="lt1"/>
                </a:solidFill>
                <a:latin typeface="Red Hat Display"/>
                <a:ea typeface="Red Hat Display"/>
                <a:cs typeface="Red Hat Display"/>
                <a:sym typeface="Red Hat Display"/>
              </a:defRPr>
            </a:lvl4pPr>
            <a:lvl5pPr lvl="4" algn="ctr" rtl="0">
              <a:spcBef>
                <a:spcPts val="0"/>
              </a:spcBef>
              <a:spcAft>
                <a:spcPts val="0"/>
              </a:spcAft>
              <a:buNone/>
              <a:defRPr sz="2000">
                <a:solidFill>
                  <a:schemeClr val="lt1"/>
                </a:solidFill>
                <a:latin typeface="Red Hat Display"/>
                <a:ea typeface="Red Hat Display"/>
                <a:cs typeface="Red Hat Display"/>
                <a:sym typeface="Red Hat Display"/>
              </a:defRPr>
            </a:lvl5pPr>
            <a:lvl6pPr lvl="5" algn="ctr" rtl="0">
              <a:spcBef>
                <a:spcPts val="0"/>
              </a:spcBef>
              <a:spcAft>
                <a:spcPts val="0"/>
              </a:spcAft>
              <a:buNone/>
              <a:defRPr sz="2000">
                <a:solidFill>
                  <a:schemeClr val="lt1"/>
                </a:solidFill>
                <a:latin typeface="Red Hat Display"/>
                <a:ea typeface="Red Hat Display"/>
                <a:cs typeface="Red Hat Display"/>
                <a:sym typeface="Red Hat Display"/>
              </a:defRPr>
            </a:lvl6pPr>
            <a:lvl7pPr lvl="6" algn="ctr" rtl="0">
              <a:spcBef>
                <a:spcPts val="0"/>
              </a:spcBef>
              <a:spcAft>
                <a:spcPts val="0"/>
              </a:spcAft>
              <a:buNone/>
              <a:defRPr sz="2000">
                <a:solidFill>
                  <a:schemeClr val="lt1"/>
                </a:solidFill>
                <a:latin typeface="Red Hat Display"/>
                <a:ea typeface="Red Hat Display"/>
                <a:cs typeface="Red Hat Display"/>
                <a:sym typeface="Red Hat Display"/>
              </a:defRPr>
            </a:lvl7pPr>
            <a:lvl8pPr lvl="7" algn="ctr" rtl="0">
              <a:spcBef>
                <a:spcPts val="0"/>
              </a:spcBef>
              <a:spcAft>
                <a:spcPts val="0"/>
              </a:spcAft>
              <a:buNone/>
              <a:defRPr sz="2000">
                <a:solidFill>
                  <a:schemeClr val="lt1"/>
                </a:solidFill>
                <a:latin typeface="Red Hat Display"/>
                <a:ea typeface="Red Hat Display"/>
                <a:cs typeface="Red Hat Display"/>
                <a:sym typeface="Red Hat Display"/>
              </a:defRPr>
            </a:lvl8pPr>
            <a:lvl9pPr lvl="8" algn="ctr" rtl="0">
              <a:spcBef>
                <a:spcPts val="0"/>
              </a:spcBef>
              <a:spcAft>
                <a:spcPts val="0"/>
              </a:spcAft>
              <a:buNone/>
              <a:defRPr sz="2000">
                <a:solidFill>
                  <a:schemeClr val="lt1"/>
                </a:solidFill>
                <a:latin typeface="Red Hat Display"/>
                <a:ea typeface="Red Hat Display"/>
                <a:cs typeface="Red Hat Display"/>
                <a:sym typeface="Red Hat Display"/>
              </a:defRPr>
            </a:lvl9pPr>
          </a:lstStyle>
          <a:p>
            <a:endParaRPr/>
          </a:p>
        </p:txBody>
      </p:sp>
      <p:sp>
        <p:nvSpPr>
          <p:cNvPr id="187" name="Google Shape;187;p38"/>
          <p:cNvSpPr txBox="1">
            <a:spLocks noGrp="1"/>
          </p:cNvSpPr>
          <p:nvPr>
            <p:ph type="subTitle" idx="6"/>
          </p:nvPr>
        </p:nvSpPr>
        <p:spPr>
          <a:xfrm>
            <a:off x="6375300" y="3413825"/>
            <a:ext cx="2048400" cy="868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lt1"/>
                </a:solidFill>
              </a:defRPr>
            </a:lvl1pPr>
            <a:lvl2pPr lvl="1" algn="ctr" rtl="0">
              <a:spcBef>
                <a:spcPts val="0"/>
              </a:spcBef>
              <a:spcAft>
                <a:spcPts val="0"/>
              </a:spcAft>
              <a:buNone/>
              <a:defRPr b="1">
                <a:solidFill>
                  <a:schemeClr val="lt1"/>
                </a:solidFill>
              </a:defRPr>
            </a:lvl2pPr>
            <a:lvl3pPr lvl="2" algn="ctr" rtl="0">
              <a:spcBef>
                <a:spcPts val="0"/>
              </a:spcBef>
              <a:spcAft>
                <a:spcPts val="0"/>
              </a:spcAft>
              <a:buNone/>
              <a:defRPr b="1">
                <a:solidFill>
                  <a:schemeClr val="lt1"/>
                </a:solidFill>
              </a:defRPr>
            </a:lvl3pPr>
            <a:lvl4pPr lvl="3" algn="ctr" rtl="0">
              <a:spcBef>
                <a:spcPts val="0"/>
              </a:spcBef>
              <a:spcAft>
                <a:spcPts val="0"/>
              </a:spcAft>
              <a:buNone/>
              <a:defRPr b="1">
                <a:solidFill>
                  <a:schemeClr val="lt1"/>
                </a:solidFill>
              </a:defRPr>
            </a:lvl4pPr>
            <a:lvl5pPr lvl="4" algn="ctr" rtl="0">
              <a:spcBef>
                <a:spcPts val="0"/>
              </a:spcBef>
              <a:spcAft>
                <a:spcPts val="0"/>
              </a:spcAft>
              <a:buNone/>
              <a:defRPr b="1">
                <a:solidFill>
                  <a:schemeClr val="lt1"/>
                </a:solidFill>
              </a:defRPr>
            </a:lvl5pPr>
            <a:lvl6pPr lvl="5" algn="ctr" rtl="0">
              <a:spcBef>
                <a:spcPts val="0"/>
              </a:spcBef>
              <a:spcAft>
                <a:spcPts val="0"/>
              </a:spcAft>
              <a:buNone/>
              <a:defRPr b="1">
                <a:solidFill>
                  <a:schemeClr val="lt1"/>
                </a:solidFill>
              </a:defRPr>
            </a:lvl6pPr>
            <a:lvl7pPr lvl="6" algn="ctr" rtl="0">
              <a:spcBef>
                <a:spcPts val="0"/>
              </a:spcBef>
              <a:spcAft>
                <a:spcPts val="0"/>
              </a:spcAft>
              <a:buNone/>
              <a:defRPr b="1">
                <a:solidFill>
                  <a:schemeClr val="lt1"/>
                </a:solidFill>
              </a:defRPr>
            </a:lvl7pPr>
            <a:lvl8pPr lvl="7" algn="ctr" rtl="0">
              <a:spcBef>
                <a:spcPts val="0"/>
              </a:spcBef>
              <a:spcAft>
                <a:spcPts val="0"/>
              </a:spcAft>
              <a:buNone/>
              <a:defRPr b="1">
                <a:solidFill>
                  <a:schemeClr val="lt1"/>
                </a:solidFill>
              </a:defRPr>
            </a:lvl8pPr>
            <a:lvl9pPr lvl="8" algn="ctr" rtl="0">
              <a:spcBef>
                <a:spcPts val="0"/>
              </a:spcBef>
              <a:spcAft>
                <a:spcPts val="0"/>
              </a:spcAft>
              <a:buNone/>
              <a:defRPr b="1">
                <a:solidFill>
                  <a:schemeClr val="lt1"/>
                </a:solidFill>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7">
  <p:cSld name="CUSTOM_9_1">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40"/>
          <p:cNvSpPr txBox="1">
            <a:spLocks noGrp="1"/>
          </p:cNvSpPr>
          <p:nvPr>
            <p:ph type="title"/>
          </p:nvPr>
        </p:nvSpPr>
        <p:spPr>
          <a:xfrm>
            <a:off x="1245900" y="1621350"/>
            <a:ext cx="2623200" cy="8505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93" name="Google Shape;193;p40"/>
          <p:cNvSpPr txBox="1">
            <a:spLocks noGrp="1"/>
          </p:cNvSpPr>
          <p:nvPr>
            <p:ph type="subTitle" idx="1"/>
          </p:nvPr>
        </p:nvSpPr>
        <p:spPr>
          <a:xfrm>
            <a:off x="1245900" y="2342550"/>
            <a:ext cx="2623200" cy="117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100" y="445025"/>
            <a:ext cx="3028200" cy="90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1275600" y="2445841"/>
            <a:ext cx="6592800" cy="2194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Font typeface="Karla"/>
              <a:buChar char="●"/>
              <a:defRPr/>
            </a:lvl1pPr>
            <a:lvl2pPr marL="914400" lvl="1" indent="-317500" rtl="0">
              <a:spcBef>
                <a:spcPts val="1600"/>
              </a:spcBef>
              <a:spcAft>
                <a:spcPts val="0"/>
              </a:spcAft>
              <a:buClr>
                <a:schemeClr val="lt1"/>
              </a:buClr>
              <a:buSzPts val="1400"/>
              <a:buFont typeface="Karla"/>
              <a:buChar char="○"/>
              <a:defRPr/>
            </a:lvl2pPr>
            <a:lvl3pPr marL="1371600" lvl="2" indent="-317500" rtl="0">
              <a:spcBef>
                <a:spcPts val="0"/>
              </a:spcBef>
              <a:spcAft>
                <a:spcPts val="0"/>
              </a:spcAft>
              <a:buClr>
                <a:schemeClr val="lt1"/>
              </a:buClr>
              <a:buSzPts val="1400"/>
              <a:buFont typeface="Karla"/>
              <a:buChar char="■"/>
              <a:defRPr/>
            </a:lvl3pPr>
            <a:lvl4pPr marL="1828800" lvl="3" indent="-317500" rtl="0">
              <a:spcBef>
                <a:spcPts val="0"/>
              </a:spcBef>
              <a:spcAft>
                <a:spcPts val="0"/>
              </a:spcAft>
              <a:buClr>
                <a:schemeClr val="lt1"/>
              </a:buClr>
              <a:buSzPts val="1400"/>
              <a:buFont typeface="Karla"/>
              <a:buChar char="●"/>
              <a:defRPr/>
            </a:lvl4pPr>
            <a:lvl5pPr marL="2286000" lvl="4" indent="-317500" rtl="0">
              <a:spcBef>
                <a:spcPts val="0"/>
              </a:spcBef>
              <a:spcAft>
                <a:spcPts val="0"/>
              </a:spcAft>
              <a:buClr>
                <a:schemeClr val="lt1"/>
              </a:buClr>
              <a:buSzPts val="1400"/>
              <a:buFont typeface="Karla"/>
              <a:buChar char="○"/>
              <a:defRPr/>
            </a:lvl5pPr>
            <a:lvl6pPr marL="2743200" lvl="5" indent="-317500" rtl="0">
              <a:spcBef>
                <a:spcPts val="0"/>
              </a:spcBef>
              <a:spcAft>
                <a:spcPts val="0"/>
              </a:spcAft>
              <a:buClr>
                <a:schemeClr val="lt1"/>
              </a:buClr>
              <a:buSzPts val="1400"/>
              <a:buFont typeface="Karla"/>
              <a:buChar char="■"/>
              <a:defRPr/>
            </a:lvl6pPr>
            <a:lvl7pPr marL="3200400" lvl="6" indent="-317500" rtl="0">
              <a:spcBef>
                <a:spcPts val="0"/>
              </a:spcBef>
              <a:spcAft>
                <a:spcPts val="0"/>
              </a:spcAft>
              <a:buClr>
                <a:schemeClr val="lt1"/>
              </a:buClr>
              <a:buSzPts val="1400"/>
              <a:buFont typeface="Karla"/>
              <a:buChar char="●"/>
              <a:defRPr/>
            </a:lvl7pPr>
            <a:lvl8pPr marL="3657600" lvl="7" indent="-317500" rtl="0">
              <a:spcBef>
                <a:spcPts val="0"/>
              </a:spcBef>
              <a:spcAft>
                <a:spcPts val="0"/>
              </a:spcAft>
              <a:buClr>
                <a:schemeClr val="lt1"/>
              </a:buClr>
              <a:buSzPts val="1400"/>
              <a:buFont typeface="Karla"/>
              <a:buChar char="○"/>
              <a:defRPr/>
            </a:lvl8pPr>
            <a:lvl9pPr marL="4114800" lvl="8" indent="-317500" rtl="0">
              <a:spcBef>
                <a:spcPts val="0"/>
              </a:spcBef>
              <a:spcAft>
                <a:spcPts val="0"/>
              </a:spcAft>
              <a:buClr>
                <a:schemeClr val="lt1"/>
              </a:buClr>
              <a:buSzPts val="1400"/>
              <a:buFont typeface="Karla"/>
              <a:buChar char="■"/>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22">
    <p:bg>
      <p:bgPr>
        <a:blipFill>
          <a:blip r:embed="rId2">
            <a:alphaModFix/>
          </a:blip>
          <a:stretch>
            <a:fillRect/>
          </a:stretch>
        </a:blipFill>
        <a:effectLst/>
      </p:bgPr>
    </p:bg>
    <p:spTree>
      <p:nvGrpSpPr>
        <p:cNvPr id="1" name="Shape 44"/>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22_1">
    <p:bg>
      <p:bgPr>
        <a:blipFill>
          <a:blip r:embed="rId2">
            <a:alphaModFix/>
          </a:blip>
          <a:stretch>
            <a:fillRect/>
          </a:stretch>
        </a:blipFill>
        <a:effectLst/>
      </p:bgPr>
    </p:bg>
    <p:spTree>
      <p:nvGrpSpPr>
        <p:cNvPr id="1" name="Shape 45"/>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22_1_1">
    <p:bg>
      <p:bgPr>
        <a:blipFill>
          <a:blip r:embed="rId2">
            <a:alphaModFix/>
          </a:blip>
          <a:stretch>
            <a:fillRect/>
          </a:stretch>
        </a:blipFill>
        <a:effectLst/>
      </p:bgPr>
    </p:bg>
    <p:spTree>
      <p:nvGrpSpPr>
        <p:cNvPr id="1" name="Shape 46"/>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subTitle" idx="1"/>
          </p:nvPr>
        </p:nvSpPr>
        <p:spPr>
          <a:xfrm>
            <a:off x="5809650" y="533323"/>
            <a:ext cx="18744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lvl1pPr>
            <a:lvl2pPr lvl="1" rtl="0">
              <a:spcBef>
                <a:spcPts val="0"/>
              </a:spcBef>
              <a:spcAft>
                <a:spcPts val="0"/>
              </a:spcAft>
              <a:buNone/>
              <a:defRPr sz="2000" b="1"/>
            </a:lvl2pPr>
            <a:lvl3pPr lvl="2" rtl="0">
              <a:spcBef>
                <a:spcPts val="0"/>
              </a:spcBef>
              <a:spcAft>
                <a:spcPts val="0"/>
              </a:spcAft>
              <a:buNone/>
              <a:defRPr sz="2000" b="1"/>
            </a:lvl3pPr>
            <a:lvl4pPr lvl="3" rtl="0">
              <a:spcBef>
                <a:spcPts val="0"/>
              </a:spcBef>
              <a:spcAft>
                <a:spcPts val="0"/>
              </a:spcAft>
              <a:buNone/>
              <a:defRPr sz="2000" b="1"/>
            </a:lvl4pPr>
            <a:lvl5pPr lvl="4" rtl="0">
              <a:spcBef>
                <a:spcPts val="0"/>
              </a:spcBef>
              <a:spcAft>
                <a:spcPts val="0"/>
              </a:spcAft>
              <a:buNone/>
              <a:defRPr sz="2000" b="1"/>
            </a:lvl5pPr>
            <a:lvl6pPr lvl="5" rtl="0">
              <a:spcBef>
                <a:spcPts val="0"/>
              </a:spcBef>
              <a:spcAft>
                <a:spcPts val="0"/>
              </a:spcAft>
              <a:buNone/>
              <a:defRPr sz="2000" b="1"/>
            </a:lvl6pPr>
            <a:lvl7pPr lvl="6" rtl="0">
              <a:spcBef>
                <a:spcPts val="0"/>
              </a:spcBef>
              <a:spcAft>
                <a:spcPts val="0"/>
              </a:spcAft>
              <a:buNone/>
              <a:defRPr sz="2000" b="1"/>
            </a:lvl7pPr>
            <a:lvl8pPr lvl="7" rtl="0">
              <a:spcBef>
                <a:spcPts val="0"/>
              </a:spcBef>
              <a:spcAft>
                <a:spcPts val="0"/>
              </a:spcAft>
              <a:buNone/>
              <a:defRPr sz="2000" b="1"/>
            </a:lvl8pPr>
            <a:lvl9pPr lvl="8" rtl="0">
              <a:spcBef>
                <a:spcPts val="0"/>
              </a:spcBef>
              <a:spcAft>
                <a:spcPts val="0"/>
              </a:spcAft>
              <a:buNone/>
              <a:defRPr sz="2000" b="1"/>
            </a:lvl9pPr>
          </a:lstStyle>
          <a:p>
            <a:endParaRPr/>
          </a:p>
        </p:txBody>
      </p:sp>
      <p:sp>
        <p:nvSpPr>
          <p:cNvPr id="49" name="Google Shape;49;p16"/>
          <p:cNvSpPr txBox="1">
            <a:spLocks noGrp="1"/>
          </p:cNvSpPr>
          <p:nvPr>
            <p:ph type="title"/>
          </p:nvPr>
        </p:nvSpPr>
        <p:spPr>
          <a:xfrm>
            <a:off x="713100" y="2053950"/>
            <a:ext cx="2578500" cy="1033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50" name="Google Shape;50;p16"/>
          <p:cNvSpPr txBox="1">
            <a:spLocks noGrp="1"/>
          </p:cNvSpPr>
          <p:nvPr>
            <p:ph type="title" idx="2" hasCustomPrompt="1"/>
          </p:nvPr>
        </p:nvSpPr>
        <p:spPr>
          <a:xfrm>
            <a:off x="4811028" y="817025"/>
            <a:ext cx="6036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1" name="Google Shape;51;p16"/>
          <p:cNvSpPr txBox="1">
            <a:spLocks noGrp="1"/>
          </p:cNvSpPr>
          <p:nvPr>
            <p:ph type="subTitle" idx="3"/>
          </p:nvPr>
        </p:nvSpPr>
        <p:spPr>
          <a:xfrm>
            <a:off x="5809650" y="854858"/>
            <a:ext cx="2541900" cy="6585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52" name="Google Shape;52;p16"/>
          <p:cNvSpPr txBox="1">
            <a:spLocks noGrp="1"/>
          </p:cNvSpPr>
          <p:nvPr>
            <p:ph type="title" idx="4" hasCustomPrompt="1"/>
          </p:nvPr>
        </p:nvSpPr>
        <p:spPr>
          <a:xfrm>
            <a:off x="4811028" y="1849575"/>
            <a:ext cx="6036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3" name="Google Shape;53;p16"/>
          <p:cNvSpPr txBox="1">
            <a:spLocks noGrp="1"/>
          </p:cNvSpPr>
          <p:nvPr>
            <p:ph type="title" idx="5" hasCustomPrompt="1"/>
          </p:nvPr>
        </p:nvSpPr>
        <p:spPr>
          <a:xfrm>
            <a:off x="4811028" y="2891725"/>
            <a:ext cx="6036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4" name="Google Shape;54;p16"/>
          <p:cNvSpPr txBox="1">
            <a:spLocks noGrp="1"/>
          </p:cNvSpPr>
          <p:nvPr>
            <p:ph type="title" idx="6" hasCustomPrompt="1"/>
          </p:nvPr>
        </p:nvSpPr>
        <p:spPr>
          <a:xfrm>
            <a:off x="4811028" y="3938075"/>
            <a:ext cx="6036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5" name="Google Shape;55;p16"/>
          <p:cNvSpPr txBox="1">
            <a:spLocks noGrp="1"/>
          </p:cNvSpPr>
          <p:nvPr>
            <p:ph type="subTitle" idx="7"/>
          </p:nvPr>
        </p:nvSpPr>
        <p:spPr>
          <a:xfrm>
            <a:off x="5809650" y="1573814"/>
            <a:ext cx="18744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lvl1pPr>
            <a:lvl2pPr lvl="1" rtl="0">
              <a:spcBef>
                <a:spcPts val="0"/>
              </a:spcBef>
              <a:spcAft>
                <a:spcPts val="0"/>
              </a:spcAft>
              <a:buNone/>
              <a:defRPr sz="2000" b="1"/>
            </a:lvl2pPr>
            <a:lvl3pPr lvl="2" rtl="0">
              <a:spcBef>
                <a:spcPts val="0"/>
              </a:spcBef>
              <a:spcAft>
                <a:spcPts val="0"/>
              </a:spcAft>
              <a:buNone/>
              <a:defRPr sz="2000" b="1"/>
            </a:lvl3pPr>
            <a:lvl4pPr lvl="3" rtl="0">
              <a:spcBef>
                <a:spcPts val="0"/>
              </a:spcBef>
              <a:spcAft>
                <a:spcPts val="0"/>
              </a:spcAft>
              <a:buNone/>
              <a:defRPr sz="2000" b="1"/>
            </a:lvl4pPr>
            <a:lvl5pPr lvl="4" rtl="0">
              <a:spcBef>
                <a:spcPts val="0"/>
              </a:spcBef>
              <a:spcAft>
                <a:spcPts val="0"/>
              </a:spcAft>
              <a:buNone/>
              <a:defRPr sz="2000" b="1"/>
            </a:lvl5pPr>
            <a:lvl6pPr lvl="5" rtl="0">
              <a:spcBef>
                <a:spcPts val="0"/>
              </a:spcBef>
              <a:spcAft>
                <a:spcPts val="0"/>
              </a:spcAft>
              <a:buNone/>
              <a:defRPr sz="2000" b="1"/>
            </a:lvl6pPr>
            <a:lvl7pPr lvl="6" rtl="0">
              <a:spcBef>
                <a:spcPts val="0"/>
              </a:spcBef>
              <a:spcAft>
                <a:spcPts val="0"/>
              </a:spcAft>
              <a:buNone/>
              <a:defRPr sz="2000" b="1"/>
            </a:lvl7pPr>
            <a:lvl8pPr lvl="7" rtl="0">
              <a:spcBef>
                <a:spcPts val="0"/>
              </a:spcBef>
              <a:spcAft>
                <a:spcPts val="0"/>
              </a:spcAft>
              <a:buNone/>
              <a:defRPr sz="2000" b="1"/>
            </a:lvl8pPr>
            <a:lvl9pPr lvl="8" rtl="0">
              <a:spcBef>
                <a:spcPts val="0"/>
              </a:spcBef>
              <a:spcAft>
                <a:spcPts val="0"/>
              </a:spcAft>
              <a:buNone/>
              <a:defRPr sz="2000" b="1"/>
            </a:lvl9pPr>
          </a:lstStyle>
          <a:p>
            <a:endParaRPr/>
          </a:p>
        </p:txBody>
      </p:sp>
      <p:sp>
        <p:nvSpPr>
          <p:cNvPr id="56" name="Google Shape;56;p16"/>
          <p:cNvSpPr txBox="1">
            <a:spLocks noGrp="1"/>
          </p:cNvSpPr>
          <p:nvPr>
            <p:ph type="subTitle" idx="8"/>
          </p:nvPr>
        </p:nvSpPr>
        <p:spPr>
          <a:xfrm>
            <a:off x="5809650" y="1897449"/>
            <a:ext cx="2541900" cy="6585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57" name="Google Shape;57;p16"/>
          <p:cNvSpPr txBox="1">
            <a:spLocks noGrp="1"/>
          </p:cNvSpPr>
          <p:nvPr>
            <p:ph type="subTitle" idx="9"/>
          </p:nvPr>
        </p:nvSpPr>
        <p:spPr>
          <a:xfrm>
            <a:off x="5809650" y="2615506"/>
            <a:ext cx="18744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lvl1pPr>
            <a:lvl2pPr lvl="1" rtl="0">
              <a:spcBef>
                <a:spcPts val="0"/>
              </a:spcBef>
              <a:spcAft>
                <a:spcPts val="0"/>
              </a:spcAft>
              <a:buNone/>
              <a:defRPr sz="2000" b="1"/>
            </a:lvl2pPr>
            <a:lvl3pPr lvl="2" rtl="0">
              <a:spcBef>
                <a:spcPts val="0"/>
              </a:spcBef>
              <a:spcAft>
                <a:spcPts val="0"/>
              </a:spcAft>
              <a:buNone/>
              <a:defRPr sz="2000" b="1"/>
            </a:lvl3pPr>
            <a:lvl4pPr lvl="3" rtl="0">
              <a:spcBef>
                <a:spcPts val="0"/>
              </a:spcBef>
              <a:spcAft>
                <a:spcPts val="0"/>
              </a:spcAft>
              <a:buNone/>
              <a:defRPr sz="2000" b="1"/>
            </a:lvl4pPr>
            <a:lvl5pPr lvl="4" rtl="0">
              <a:spcBef>
                <a:spcPts val="0"/>
              </a:spcBef>
              <a:spcAft>
                <a:spcPts val="0"/>
              </a:spcAft>
              <a:buNone/>
              <a:defRPr sz="2000" b="1"/>
            </a:lvl5pPr>
            <a:lvl6pPr lvl="5" rtl="0">
              <a:spcBef>
                <a:spcPts val="0"/>
              </a:spcBef>
              <a:spcAft>
                <a:spcPts val="0"/>
              </a:spcAft>
              <a:buNone/>
              <a:defRPr sz="2000" b="1"/>
            </a:lvl6pPr>
            <a:lvl7pPr lvl="6" rtl="0">
              <a:spcBef>
                <a:spcPts val="0"/>
              </a:spcBef>
              <a:spcAft>
                <a:spcPts val="0"/>
              </a:spcAft>
              <a:buNone/>
              <a:defRPr sz="2000" b="1"/>
            </a:lvl7pPr>
            <a:lvl8pPr lvl="7" rtl="0">
              <a:spcBef>
                <a:spcPts val="0"/>
              </a:spcBef>
              <a:spcAft>
                <a:spcPts val="0"/>
              </a:spcAft>
              <a:buNone/>
              <a:defRPr sz="2000" b="1"/>
            </a:lvl8pPr>
            <a:lvl9pPr lvl="8" rtl="0">
              <a:spcBef>
                <a:spcPts val="0"/>
              </a:spcBef>
              <a:spcAft>
                <a:spcPts val="0"/>
              </a:spcAft>
              <a:buNone/>
              <a:defRPr sz="2000" b="1"/>
            </a:lvl9pPr>
          </a:lstStyle>
          <a:p>
            <a:endParaRPr/>
          </a:p>
        </p:txBody>
      </p:sp>
      <p:sp>
        <p:nvSpPr>
          <p:cNvPr id="58" name="Google Shape;58;p16"/>
          <p:cNvSpPr txBox="1">
            <a:spLocks noGrp="1"/>
          </p:cNvSpPr>
          <p:nvPr>
            <p:ph type="subTitle" idx="13"/>
          </p:nvPr>
        </p:nvSpPr>
        <p:spPr>
          <a:xfrm>
            <a:off x="5809650" y="2939141"/>
            <a:ext cx="2541900" cy="6585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59" name="Google Shape;59;p16"/>
          <p:cNvSpPr txBox="1">
            <a:spLocks noGrp="1"/>
          </p:cNvSpPr>
          <p:nvPr>
            <p:ph type="subTitle" idx="14"/>
          </p:nvPr>
        </p:nvSpPr>
        <p:spPr>
          <a:xfrm>
            <a:off x="5809650" y="3657198"/>
            <a:ext cx="18744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lvl1pPr>
            <a:lvl2pPr lvl="1" rtl="0">
              <a:spcBef>
                <a:spcPts val="0"/>
              </a:spcBef>
              <a:spcAft>
                <a:spcPts val="0"/>
              </a:spcAft>
              <a:buNone/>
              <a:defRPr sz="2000" b="1"/>
            </a:lvl2pPr>
            <a:lvl3pPr lvl="2" rtl="0">
              <a:spcBef>
                <a:spcPts val="0"/>
              </a:spcBef>
              <a:spcAft>
                <a:spcPts val="0"/>
              </a:spcAft>
              <a:buNone/>
              <a:defRPr sz="2000" b="1"/>
            </a:lvl3pPr>
            <a:lvl4pPr lvl="3" rtl="0">
              <a:spcBef>
                <a:spcPts val="0"/>
              </a:spcBef>
              <a:spcAft>
                <a:spcPts val="0"/>
              </a:spcAft>
              <a:buNone/>
              <a:defRPr sz="2000" b="1"/>
            </a:lvl4pPr>
            <a:lvl5pPr lvl="4" rtl="0">
              <a:spcBef>
                <a:spcPts val="0"/>
              </a:spcBef>
              <a:spcAft>
                <a:spcPts val="0"/>
              </a:spcAft>
              <a:buNone/>
              <a:defRPr sz="2000" b="1"/>
            </a:lvl5pPr>
            <a:lvl6pPr lvl="5" rtl="0">
              <a:spcBef>
                <a:spcPts val="0"/>
              </a:spcBef>
              <a:spcAft>
                <a:spcPts val="0"/>
              </a:spcAft>
              <a:buNone/>
              <a:defRPr sz="2000" b="1"/>
            </a:lvl6pPr>
            <a:lvl7pPr lvl="6" rtl="0">
              <a:spcBef>
                <a:spcPts val="0"/>
              </a:spcBef>
              <a:spcAft>
                <a:spcPts val="0"/>
              </a:spcAft>
              <a:buNone/>
              <a:defRPr sz="2000" b="1"/>
            </a:lvl7pPr>
            <a:lvl8pPr lvl="7" rtl="0">
              <a:spcBef>
                <a:spcPts val="0"/>
              </a:spcBef>
              <a:spcAft>
                <a:spcPts val="0"/>
              </a:spcAft>
              <a:buNone/>
              <a:defRPr sz="2000" b="1"/>
            </a:lvl8pPr>
            <a:lvl9pPr lvl="8" rtl="0">
              <a:spcBef>
                <a:spcPts val="0"/>
              </a:spcBef>
              <a:spcAft>
                <a:spcPts val="0"/>
              </a:spcAft>
              <a:buNone/>
              <a:defRPr sz="2000" b="1"/>
            </a:lvl9pPr>
          </a:lstStyle>
          <a:p>
            <a:endParaRPr/>
          </a:p>
        </p:txBody>
      </p:sp>
      <p:sp>
        <p:nvSpPr>
          <p:cNvPr id="60" name="Google Shape;60;p16"/>
          <p:cNvSpPr txBox="1">
            <a:spLocks noGrp="1"/>
          </p:cNvSpPr>
          <p:nvPr>
            <p:ph type="subTitle" idx="15"/>
          </p:nvPr>
        </p:nvSpPr>
        <p:spPr>
          <a:xfrm>
            <a:off x="5809650" y="3980833"/>
            <a:ext cx="2541900" cy="6585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1">
  <p:cSld name="CUSTOM_4">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1476900" y="1626450"/>
            <a:ext cx="6190500" cy="118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67" name="Google Shape;167;p34"/>
          <p:cNvSpPr txBox="1">
            <a:spLocks noGrp="1"/>
          </p:cNvSpPr>
          <p:nvPr>
            <p:ph type="subTitle" idx="1"/>
          </p:nvPr>
        </p:nvSpPr>
        <p:spPr>
          <a:xfrm>
            <a:off x="2713225" y="2596350"/>
            <a:ext cx="3721500" cy="9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300" y="628525"/>
            <a:ext cx="77034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720300" y="1152475"/>
            <a:ext cx="7703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1pPr>
            <a:lvl2pPr marL="914400" lvl="1"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2pPr>
            <a:lvl3pPr marL="1371600" lvl="2"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3pPr>
            <a:lvl4pPr marL="1828800" lvl="3"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4pPr>
            <a:lvl5pPr marL="2286000" lvl="4"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5pPr>
            <a:lvl6pPr marL="2743200" lvl="5"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6pPr>
            <a:lvl7pPr marL="3200400" lvl="6"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7pPr>
            <a:lvl8pPr marL="3657600" lvl="7"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8pPr>
            <a:lvl9pPr marL="4114800" lvl="8"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8" r:id="rId4"/>
    <p:sldLayoutId id="2147483659" r:id="rId5"/>
    <p:sldLayoutId id="2147483660" r:id="rId6"/>
    <p:sldLayoutId id="2147483661" r:id="rId7"/>
    <p:sldLayoutId id="2147483662" r:id="rId8"/>
    <p:sldLayoutId id="2147483680" r:id="rId9"/>
    <p:sldLayoutId id="2147483684" r:id="rId10"/>
    <p:sldLayoutId id="2147483686" r:id="rId11"/>
  </p:sldLayoutIdLst>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55"/>
          <p:cNvSpPr txBox="1">
            <a:spLocks noGrp="1"/>
          </p:cNvSpPr>
          <p:nvPr>
            <p:ph type="subTitle" idx="1"/>
          </p:nvPr>
        </p:nvSpPr>
        <p:spPr>
          <a:xfrm>
            <a:off x="2249400" y="3417925"/>
            <a:ext cx="4645200" cy="438900"/>
          </a:xfrm>
          <a:prstGeom prst="rect">
            <a:avLst/>
          </a:prstGeom>
        </p:spPr>
        <p:txBody>
          <a:bodyPr spcFirstLastPara="1" wrap="square" lIns="91425" tIns="91425" rIns="91425" bIns="91425" anchor="t" anchorCtr="0">
            <a:noAutofit/>
          </a:bodyPr>
          <a:lstStyle/>
          <a:p>
            <a:pPr marL="0" indent="0"/>
            <a:r>
              <a:rPr lang="en" b="1" dirty="0">
                <a:solidFill>
                  <a:schemeClr val="tx1"/>
                </a:solidFill>
              </a:rPr>
              <a:t>Signal and Image Processing – 21AIE303</a:t>
            </a:r>
          </a:p>
          <a:p>
            <a:pPr marL="0" indent="0"/>
            <a:endParaRPr lang="en" b="1" dirty="0">
              <a:solidFill>
                <a:schemeClr val="tx1"/>
              </a:solidFill>
            </a:endParaRPr>
          </a:p>
          <a:p>
            <a:pPr marL="0" indent="0"/>
            <a:r>
              <a:rPr lang="en" b="1" dirty="0">
                <a:solidFill>
                  <a:schemeClr val="tx1"/>
                </a:solidFill>
              </a:rPr>
              <a:t>Batch – B  Group -17</a:t>
            </a:r>
          </a:p>
        </p:txBody>
      </p:sp>
      <p:sp>
        <p:nvSpPr>
          <p:cNvPr id="283" name="Google Shape;283;p55"/>
          <p:cNvSpPr txBox="1">
            <a:spLocks noGrp="1"/>
          </p:cNvSpPr>
          <p:nvPr>
            <p:ph type="ctrTitle"/>
          </p:nvPr>
        </p:nvSpPr>
        <p:spPr>
          <a:xfrm>
            <a:off x="1728150" y="821077"/>
            <a:ext cx="5687700" cy="2167200"/>
          </a:xfrm>
          <a:prstGeom prst="rect">
            <a:avLst/>
          </a:prstGeom>
        </p:spPr>
        <p:txBody>
          <a:bodyPr spcFirstLastPara="1" wrap="square" lIns="91425" tIns="91425" rIns="91425" bIns="91425" anchor="ctr" anchorCtr="0">
            <a:noAutofit/>
          </a:bodyPr>
          <a:lstStyle/>
          <a:p>
            <a:r>
              <a:rPr lang="en" sz="4000" dirty="0">
                <a:solidFill>
                  <a:schemeClr val="tx1"/>
                </a:solidFill>
              </a:rPr>
              <a:t>Traffic Flow Analysis Using Image Processing </a:t>
            </a:r>
            <a:endParaRPr lang="en-US" sz="4000" dirty="0">
              <a:solidFill>
                <a:schemeClr val="tx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1000"/>
                                        <p:tgtEl>
                                          <p:spTgt spid="28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2"/>
                                        </p:tgtEl>
                                        <p:attrNameLst>
                                          <p:attrName>style.visibility</p:attrName>
                                        </p:attrNameLst>
                                      </p:cBhvr>
                                      <p:to>
                                        <p:strVal val="visible"/>
                                      </p:to>
                                    </p:set>
                                    <p:animEffect transition="in" filter="fade">
                                      <p:cBhvr>
                                        <p:cTn id="11" dur="5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Binary Conversion</a:t>
            </a:r>
            <a:endParaRPr dirty="0"/>
          </a:p>
        </p:txBody>
      </p:sp>
      <p:sp>
        <p:nvSpPr>
          <p:cNvPr id="6" name="Google Shape;511;p80">
            <a:extLst>
              <a:ext uri="{FF2B5EF4-FFF2-40B4-BE49-F238E27FC236}">
                <a16:creationId xmlns:a16="http://schemas.microsoft.com/office/drawing/2014/main" id="{A3D7FB97-0728-D427-2A61-E674C9A77881}"/>
              </a:ext>
            </a:extLst>
          </p:cNvPr>
          <p:cNvSpPr txBox="1"/>
          <p:nvPr/>
        </p:nvSpPr>
        <p:spPr>
          <a:xfrm>
            <a:off x="2597659" y="4554659"/>
            <a:ext cx="3948682" cy="3623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latin typeface="Red Hat Display"/>
                <a:ea typeface="Red Hat Display"/>
                <a:cs typeface="Red Hat Display"/>
                <a:sym typeface="Red Hat Display"/>
              </a:rPr>
              <a:t>Pure Black and White Image</a:t>
            </a:r>
            <a:endParaRPr b="1" dirty="0">
              <a:solidFill>
                <a:schemeClr val="dk1"/>
              </a:solidFill>
              <a:latin typeface="Red Hat Display"/>
              <a:ea typeface="Red Hat Display"/>
              <a:cs typeface="Red Hat Display"/>
              <a:sym typeface="Red Hat Display"/>
            </a:endParaRPr>
          </a:p>
        </p:txBody>
      </p:sp>
      <p:pic>
        <p:nvPicPr>
          <p:cNvPr id="4" name="Picture 3">
            <a:extLst>
              <a:ext uri="{FF2B5EF4-FFF2-40B4-BE49-F238E27FC236}">
                <a16:creationId xmlns:a16="http://schemas.microsoft.com/office/drawing/2014/main" id="{638CA475-471B-C2DF-9EE8-7CEF962607B8}"/>
              </a:ext>
            </a:extLst>
          </p:cNvPr>
          <p:cNvPicPr>
            <a:picLocks noChangeAspect="1"/>
          </p:cNvPicPr>
          <p:nvPr/>
        </p:nvPicPr>
        <p:blipFill>
          <a:blip r:embed="rId3"/>
          <a:stretch>
            <a:fillRect/>
          </a:stretch>
        </p:blipFill>
        <p:spPr>
          <a:xfrm>
            <a:off x="1708150" y="1332827"/>
            <a:ext cx="5727700" cy="32218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08199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Morphological Operation (Opening)</a:t>
            </a:r>
            <a:endParaRPr dirty="0"/>
          </a:p>
        </p:txBody>
      </p:sp>
      <p:sp>
        <p:nvSpPr>
          <p:cNvPr id="6" name="Google Shape;511;p80">
            <a:extLst>
              <a:ext uri="{FF2B5EF4-FFF2-40B4-BE49-F238E27FC236}">
                <a16:creationId xmlns:a16="http://schemas.microsoft.com/office/drawing/2014/main" id="{A3D7FB97-0728-D427-2A61-E674C9A77881}"/>
              </a:ext>
            </a:extLst>
          </p:cNvPr>
          <p:cNvSpPr txBox="1"/>
          <p:nvPr/>
        </p:nvSpPr>
        <p:spPr>
          <a:xfrm>
            <a:off x="720300" y="4588866"/>
            <a:ext cx="5597236" cy="3623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latin typeface="Red Hat Display"/>
                <a:ea typeface="Red Hat Display"/>
                <a:cs typeface="Red Hat Display"/>
                <a:sym typeface="Red Hat Display"/>
              </a:rPr>
              <a:t>Performing Erosion then Dilution to eliminate any floating blobs</a:t>
            </a:r>
            <a:endParaRPr b="1" dirty="0">
              <a:solidFill>
                <a:schemeClr val="dk1"/>
              </a:solidFill>
              <a:latin typeface="Red Hat Display"/>
              <a:ea typeface="Red Hat Display"/>
              <a:cs typeface="Red Hat Display"/>
              <a:sym typeface="Red Hat Display"/>
            </a:endParaRPr>
          </a:p>
        </p:txBody>
      </p:sp>
      <p:pic>
        <p:nvPicPr>
          <p:cNvPr id="3" name="Picture 2">
            <a:extLst>
              <a:ext uri="{FF2B5EF4-FFF2-40B4-BE49-F238E27FC236}">
                <a16:creationId xmlns:a16="http://schemas.microsoft.com/office/drawing/2014/main" id="{847DCEA8-935C-66D5-8D69-92F324FAC2AD}"/>
              </a:ext>
            </a:extLst>
          </p:cNvPr>
          <p:cNvPicPr>
            <a:picLocks noChangeAspect="1"/>
          </p:cNvPicPr>
          <p:nvPr/>
        </p:nvPicPr>
        <p:blipFill>
          <a:blip r:embed="rId3"/>
          <a:stretch>
            <a:fillRect/>
          </a:stretch>
        </p:blipFill>
        <p:spPr>
          <a:xfrm>
            <a:off x="720300" y="1315730"/>
            <a:ext cx="5818909" cy="3273136"/>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4EDA9DE9-898D-9225-D8D1-B3C273B4A3DF}"/>
              </a:ext>
            </a:extLst>
          </p:cNvPr>
          <p:cNvPicPr>
            <a:picLocks noChangeAspect="1"/>
          </p:cNvPicPr>
          <p:nvPr/>
        </p:nvPicPr>
        <p:blipFill>
          <a:blip r:embed="rId4"/>
          <a:stretch>
            <a:fillRect/>
          </a:stretch>
        </p:blipFill>
        <p:spPr>
          <a:xfrm>
            <a:off x="6722865" y="2262280"/>
            <a:ext cx="2108308" cy="2032104"/>
          </a:xfrm>
          <a:prstGeom prst="rect">
            <a:avLst/>
          </a:prstGeom>
        </p:spPr>
      </p:pic>
      <p:sp>
        <p:nvSpPr>
          <p:cNvPr id="9" name="TextBox 8">
            <a:extLst>
              <a:ext uri="{FF2B5EF4-FFF2-40B4-BE49-F238E27FC236}">
                <a16:creationId xmlns:a16="http://schemas.microsoft.com/office/drawing/2014/main" id="{D52004F0-DDCC-F135-442B-F60A23C3D618}"/>
              </a:ext>
            </a:extLst>
          </p:cNvPr>
          <p:cNvSpPr txBox="1"/>
          <p:nvPr/>
        </p:nvSpPr>
        <p:spPr>
          <a:xfrm>
            <a:off x="6881996" y="1677505"/>
            <a:ext cx="1790045" cy="584775"/>
          </a:xfrm>
          <a:prstGeom prst="rect">
            <a:avLst/>
          </a:prstGeom>
          <a:noFill/>
        </p:spPr>
        <p:txBody>
          <a:bodyPr wrap="square">
            <a:spAutoFit/>
          </a:bodyPr>
          <a:lstStyle/>
          <a:p>
            <a:pPr marL="0" lvl="0" indent="0" algn="ctr" rtl="0">
              <a:spcBef>
                <a:spcPts val="0"/>
              </a:spcBef>
              <a:spcAft>
                <a:spcPts val="0"/>
              </a:spcAft>
              <a:buNone/>
            </a:pPr>
            <a:r>
              <a:rPr lang="en-US" sz="1600" b="1" dirty="0">
                <a:solidFill>
                  <a:schemeClr val="dk1"/>
                </a:solidFill>
                <a:latin typeface="Red Hat Display"/>
                <a:ea typeface="Red Hat Display"/>
                <a:cs typeface="Red Hat Display"/>
                <a:sym typeface="Red Hat Display"/>
              </a:rPr>
              <a:t>Structuring Element</a:t>
            </a:r>
          </a:p>
        </p:txBody>
      </p:sp>
    </p:spTree>
    <p:extLst>
      <p:ext uri="{BB962C8B-B14F-4D97-AF65-F5344CB8AC3E}">
        <p14:creationId xmlns:p14="http://schemas.microsoft.com/office/powerpoint/2010/main" val="16587163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Prewitt Edge Detection</a:t>
            </a:r>
            <a:endParaRPr dirty="0"/>
          </a:p>
        </p:txBody>
      </p:sp>
      <p:sp>
        <p:nvSpPr>
          <p:cNvPr id="6" name="Google Shape;511;p80">
            <a:extLst>
              <a:ext uri="{FF2B5EF4-FFF2-40B4-BE49-F238E27FC236}">
                <a16:creationId xmlns:a16="http://schemas.microsoft.com/office/drawing/2014/main" id="{A3D7FB97-0728-D427-2A61-E674C9A77881}"/>
              </a:ext>
            </a:extLst>
          </p:cNvPr>
          <p:cNvSpPr txBox="1"/>
          <p:nvPr/>
        </p:nvSpPr>
        <p:spPr>
          <a:xfrm>
            <a:off x="1671780" y="4391396"/>
            <a:ext cx="5597236" cy="3623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latin typeface="Red Hat Display"/>
                <a:ea typeface="Red Hat Display"/>
                <a:cs typeface="Red Hat Display"/>
                <a:sym typeface="Red Hat Display"/>
              </a:rPr>
              <a:t>Need to do X axis and Y axis seperately</a:t>
            </a:r>
            <a:endParaRPr b="1" dirty="0">
              <a:solidFill>
                <a:schemeClr val="dk1"/>
              </a:solidFill>
              <a:latin typeface="Red Hat Display"/>
              <a:ea typeface="Red Hat Display"/>
              <a:cs typeface="Red Hat Display"/>
              <a:sym typeface="Red Hat Display"/>
            </a:endParaRPr>
          </a:p>
        </p:txBody>
      </p:sp>
      <p:sp>
        <p:nvSpPr>
          <p:cNvPr id="4" name="TextBox 3">
            <a:extLst>
              <a:ext uri="{FF2B5EF4-FFF2-40B4-BE49-F238E27FC236}">
                <a16:creationId xmlns:a16="http://schemas.microsoft.com/office/drawing/2014/main" id="{0DC5C4B6-0476-4A8C-8263-DA85304662EF}"/>
              </a:ext>
            </a:extLst>
          </p:cNvPr>
          <p:cNvSpPr txBox="1"/>
          <p:nvPr/>
        </p:nvSpPr>
        <p:spPr>
          <a:xfrm>
            <a:off x="5196359" y="1635251"/>
            <a:ext cx="1790045" cy="830997"/>
          </a:xfrm>
          <a:prstGeom prst="rect">
            <a:avLst/>
          </a:prstGeom>
          <a:noFill/>
        </p:spPr>
        <p:txBody>
          <a:bodyPr wrap="square">
            <a:spAutoFit/>
          </a:bodyPr>
          <a:lstStyle/>
          <a:p>
            <a:pPr marL="0" lvl="0" indent="0" algn="ctr" rtl="0">
              <a:spcBef>
                <a:spcPts val="0"/>
              </a:spcBef>
              <a:spcAft>
                <a:spcPts val="0"/>
              </a:spcAft>
              <a:buNone/>
            </a:pPr>
            <a:r>
              <a:rPr lang="en-US" sz="1600" b="1" dirty="0">
                <a:solidFill>
                  <a:schemeClr val="dk1"/>
                </a:solidFill>
                <a:latin typeface="Red Hat Display"/>
                <a:ea typeface="Red Hat Display"/>
                <a:cs typeface="Red Hat Display"/>
                <a:sym typeface="Red Hat Display"/>
              </a:rPr>
              <a:t>Structuring Element for </a:t>
            </a:r>
          </a:p>
          <a:p>
            <a:pPr marL="0" lvl="0" indent="0" algn="ctr" rtl="0">
              <a:spcBef>
                <a:spcPts val="0"/>
              </a:spcBef>
              <a:spcAft>
                <a:spcPts val="0"/>
              </a:spcAft>
              <a:buNone/>
            </a:pPr>
            <a:r>
              <a:rPr lang="en-US" sz="1600" b="1" dirty="0">
                <a:solidFill>
                  <a:schemeClr val="dk1"/>
                </a:solidFill>
                <a:latin typeface="Red Hat Display"/>
                <a:ea typeface="Red Hat Display"/>
                <a:cs typeface="Red Hat Display"/>
                <a:sym typeface="Red Hat Display"/>
              </a:rPr>
              <a:t>Y Axis</a:t>
            </a:r>
          </a:p>
        </p:txBody>
      </p:sp>
      <p:pic>
        <p:nvPicPr>
          <p:cNvPr id="7" name="Picture 6">
            <a:extLst>
              <a:ext uri="{FF2B5EF4-FFF2-40B4-BE49-F238E27FC236}">
                <a16:creationId xmlns:a16="http://schemas.microsoft.com/office/drawing/2014/main" id="{585EDA60-D6CB-AF7A-D95B-00A3D218DE86}"/>
              </a:ext>
            </a:extLst>
          </p:cNvPr>
          <p:cNvPicPr>
            <a:picLocks noChangeAspect="1"/>
          </p:cNvPicPr>
          <p:nvPr/>
        </p:nvPicPr>
        <p:blipFill>
          <a:blip r:embed="rId3"/>
          <a:stretch>
            <a:fillRect/>
          </a:stretch>
        </p:blipFill>
        <p:spPr>
          <a:xfrm>
            <a:off x="1970572" y="2502737"/>
            <a:ext cx="2080964" cy="1716532"/>
          </a:xfrm>
          <a:prstGeom prst="rect">
            <a:avLst/>
          </a:prstGeom>
        </p:spPr>
      </p:pic>
      <p:sp>
        <p:nvSpPr>
          <p:cNvPr id="8" name="TextBox 7">
            <a:extLst>
              <a:ext uri="{FF2B5EF4-FFF2-40B4-BE49-F238E27FC236}">
                <a16:creationId xmlns:a16="http://schemas.microsoft.com/office/drawing/2014/main" id="{192DCCDB-EAC8-D952-8F78-06545290592C}"/>
              </a:ext>
            </a:extLst>
          </p:cNvPr>
          <p:cNvSpPr txBox="1"/>
          <p:nvPr/>
        </p:nvSpPr>
        <p:spPr>
          <a:xfrm>
            <a:off x="2116032" y="1631047"/>
            <a:ext cx="1790045" cy="830997"/>
          </a:xfrm>
          <a:prstGeom prst="rect">
            <a:avLst/>
          </a:prstGeom>
          <a:noFill/>
        </p:spPr>
        <p:txBody>
          <a:bodyPr wrap="square">
            <a:spAutoFit/>
          </a:bodyPr>
          <a:lstStyle/>
          <a:p>
            <a:pPr marL="0" lvl="0" indent="0" algn="ctr" rtl="0">
              <a:spcBef>
                <a:spcPts val="0"/>
              </a:spcBef>
              <a:spcAft>
                <a:spcPts val="0"/>
              </a:spcAft>
              <a:buNone/>
            </a:pPr>
            <a:r>
              <a:rPr lang="en-US" sz="1600" b="1" dirty="0">
                <a:solidFill>
                  <a:schemeClr val="dk1"/>
                </a:solidFill>
                <a:latin typeface="Red Hat Display"/>
                <a:ea typeface="Red Hat Display"/>
                <a:cs typeface="Red Hat Display"/>
                <a:sym typeface="Red Hat Display"/>
              </a:rPr>
              <a:t>Structuring Element for </a:t>
            </a:r>
          </a:p>
          <a:p>
            <a:pPr marL="0" lvl="0" indent="0" algn="ctr" rtl="0">
              <a:spcBef>
                <a:spcPts val="0"/>
              </a:spcBef>
              <a:spcAft>
                <a:spcPts val="0"/>
              </a:spcAft>
              <a:buNone/>
            </a:pPr>
            <a:r>
              <a:rPr lang="en-US" sz="1600" b="1" dirty="0">
                <a:solidFill>
                  <a:schemeClr val="dk1"/>
                </a:solidFill>
                <a:latin typeface="Red Hat Display"/>
                <a:ea typeface="Red Hat Display"/>
                <a:cs typeface="Red Hat Display"/>
                <a:sym typeface="Red Hat Display"/>
              </a:rPr>
              <a:t>X Axis</a:t>
            </a:r>
          </a:p>
        </p:txBody>
      </p:sp>
      <p:pic>
        <p:nvPicPr>
          <p:cNvPr id="13" name="Picture 12">
            <a:extLst>
              <a:ext uri="{FF2B5EF4-FFF2-40B4-BE49-F238E27FC236}">
                <a16:creationId xmlns:a16="http://schemas.microsoft.com/office/drawing/2014/main" id="{C99A9C2F-AF04-CBD6-EECA-C551F48B5CB8}"/>
              </a:ext>
            </a:extLst>
          </p:cNvPr>
          <p:cNvPicPr>
            <a:picLocks noChangeAspect="1"/>
          </p:cNvPicPr>
          <p:nvPr/>
        </p:nvPicPr>
        <p:blipFill>
          <a:blip r:embed="rId4"/>
          <a:stretch>
            <a:fillRect/>
          </a:stretch>
        </p:blipFill>
        <p:spPr>
          <a:xfrm>
            <a:off x="4849091" y="2545512"/>
            <a:ext cx="2484580" cy="1630982"/>
          </a:xfrm>
          <a:prstGeom prst="rect">
            <a:avLst/>
          </a:prstGeom>
        </p:spPr>
      </p:pic>
    </p:spTree>
    <p:extLst>
      <p:ext uri="{BB962C8B-B14F-4D97-AF65-F5344CB8AC3E}">
        <p14:creationId xmlns:p14="http://schemas.microsoft.com/office/powerpoint/2010/main" val="26547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Prewitt Edge Detection</a:t>
            </a:r>
            <a:endParaRPr dirty="0"/>
          </a:p>
        </p:txBody>
      </p:sp>
      <p:sp>
        <p:nvSpPr>
          <p:cNvPr id="8" name="TextBox 7">
            <a:extLst>
              <a:ext uri="{FF2B5EF4-FFF2-40B4-BE49-F238E27FC236}">
                <a16:creationId xmlns:a16="http://schemas.microsoft.com/office/drawing/2014/main" id="{192DCCDB-EAC8-D952-8F78-06545290592C}"/>
              </a:ext>
            </a:extLst>
          </p:cNvPr>
          <p:cNvSpPr txBox="1"/>
          <p:nvPr/>
        </p:nvSpPr>
        <p:spPr>
          <a:xfrm>
            <a:off x="2156824" y="4514975"/>
            <a:ext cx="5139904" cy="338554"/>
          </a:xfrm>
          <a:prstGeom prst="rect">
            <a:avLst/>
          </a:prstGeom>
          <a:noFill/>
        </p:spPr>
        <p:txBody>
          <a:bodyPr wrap="square">
            <a:spAutoFit/>
          </a:bodyPr>
          <a:lstStyle/>
          <a:p>
            <a:pPr marL="0" lvl="0" indent="0" algn="ctr" rtl="0">
              <a:spcBef>
                <a:spcPts val="0"/>
              </a:spcBef>
              <a:spcAft>
                <a:spcPts val="0"/>
              </a:spcAft>
              <a:buNone/>
            </a:pPr>
            <a:r>
              <a:rPr lang="en-US" sz="1600" b="1" dirty="0">
                <a:solidFill>
                  <a:schemeClr val="dk1"/>
                </a:solidFill>
                <a:latin typeface="Red Hat Display"/>
                <a:ea typeface="Red Hat Display"/>
                <a:cs typeface="Red Hat Display"/>
                <a:sym typeface="Red Hat Display"/>
              </a:rPr>
              <a:t>Edges Detected along X-axis</a:t>
            </a:r>
          </a:p>
        </p:txBody>
      </p:sp>
      <p:pic>
        <p:nvPicPr>
          <p:cNvPr id="3" name="Picture 2">
            <a:extLst>
              <a:ext uri="{FF2B5EF4-FFF2-40B4-BE49-F238E27FC236}">
                <a16:creationId xmlns:a16="http://schemas.microsoft.com/office/drawing/2014/main" id="{F0A428DA-6C05-C245-9E2C-3192CE872A8C}"/>
              </a:ext>
            </a:extLst>
          </p:cNvPr>
          <p:cNvPicPr>
            <a:picLocks noChangeAspect="1"/>
          </p:cNvPicPr>
          <p:nvPr/>
        </p:nvPicPr>
        <p:blipFill>
          <a:blip r:embed="rId3"/>
          <a:stretch>
            <a:fillRect/>
          </a:stretch>
        </p:blipFill>
        <p:spPr>
          <a:xfrm>
            <a:off x="1851890" y="1201225"/>
            <a:ext cx="5749773" cy="32342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45247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Prewitt Edge Detection</a:t>
            </a:r>
            <a:endParaRPr dirty="0"/>
          </a:p>
        </p:txBody>
      </p:sp>
      <p:sp>
        <p:nvSpPr>
          <p:cNvPr id="8" name="TextBox 7">
            <a:extLst>
              <a:ext uri="{FF2B5EF4-FFF2-40B4-BE49-F238E27FC236}">
                <a16:creationId xmlns:a16="http://schemas.microsoft.com/office/drawing/2014/main" id="{192DCCDB-EAC8-D952-8F78-06545290592C}"/>
              </a:ext>
            </a:extLst>
          </p:cNvPr>
          <p:cNvSpPr txBox="1"/>
          <p:nvPr/>
        </p:nvSpPr>
        <p:spPr>
          <a:xfrm>
            <a:off x="2156824" y="4514975"/>
            <a:ext cx="5139904" cy="338554"/>
          </a:xfrm>
          <a:prstGeom prst="rect">
            <a:avLst/>
          </a:prstGeom>
          <a:noFill/>
        </p:spPr>
        <p:txBody>
          <a:bodyPr wrap="square">
            <a:spAutoFit/>
          </a:bodyPr>
          <a:lstStyle/>
          <a:p>
            <a:pPr marL="0" lvl="0" indent="0" algn="ctr" rtl="0">
              <a:spcBef>
                <a:spcPts val="0"/>
              </a:spcBef>
              <a:spcAft>
                <a:spcPts val="0"/>
              </a:spcAft>
              <a:buNone/>
            </a:pPr>
            <a:r>
              <a:rPr lang="en-US" sz="1600" b="1" dirty="0">
                <a:solidFill>
                  <a:schemeClr val="dk1"/>
                </a:solidFill>
                <a:latin typeface="Red Hat Display"/>
                <a:ea typeface="Red Hat Display"/>
                <a:cs typeface="Red Hat Display"/>
                <a:sym typeface="Red Hat Display"/>
              </a:rPr>
              <a:t>Edges Detected along Y-axis</a:t>
            </a:r>
          </a:p>
        </p:txBody>
      </p:sp>
      <p:pic>
        <p:nvPicPr>
          <p:cNvPr id="4" name="Picture 3">
            <a:extLst>
              <a:ext uri="{FF2B5EF4-FFF2-40B4-BE49-F238E27FC236}">
                <a16:creationId xmlns:a16="http://schemas.microsoft.com/office/drawing/2014/main" id="{B85FA933-556E-28FA-3C7A-8726BF642811}"/>
              </a:ext>
            </a:extLst>
          </p:cNvPr>
          <p:cNvPicPr>
            <a:picLocks noChangeAspect="1"/>
          </p:cNvPicPr>
          <p:nvPr/>
        </p:nvPicPr>
        <p:blipFill>
          <a:blip r:embed="rId3"/>
          <a:stretch>
            <a:fillRect/>
          </a:stretch>
        </p:blipFill>
        <p:spPr>
          <a:xfrm>
            <a:off x="1886594" y="1260498"/>
            <a:ext cx="5680364" cy="31952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64823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Prewitt Edge Detection</a:t>
            </a:r>
            <a:endParaRPr dirty="0"/>
          </a:p>
        </p:txBody>
      </p:sp>
      <p:sp>
        <p:nvSpPr>
          <p:cNvPr id="6" name="Google Shape;511;p80">
            <a:extLst>
              <a:ext uri="{FF2B5EF4-FFF2-40B4-BE49-F238E27FC236}">
                <a16:creationId xmlns:a16="http://schemas.microsoft.com/office/drawing/2014/main" id="{A3D7FB97-0728-D427-2A61-E674C9A77881}"/>
              </a:ext>
            </a:extLst>
          </p:cNvPr>
          <p:cNvSpPr txBox="1"/>
          <p:nvPr/>
        </p:nvSpPr>
        <p:spPr>
          <a:xfrm>
            <a:off x="6594765" y="1624301"/>
            <a:ext cx="2244435" cy="188551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ed Hat Display"/>
                <a:ea typeface="Red Hat Display"/>
                <a:cs typeface="Red Hat Display"/>
                <a:sym typeface="Red Hat Display"/>
              </a:rPr>
              <a:t>Combining both X axis and Y axis Edges into single image</a:t>
            </a:r>
          </a:p>
          <a:p>
            <a:pPr marL="0" lvl="0" indent="0" algn="ctr" rtl="0">
              <a:spcBef>
                <a:spcPts val="0"/>
              </a:spcBef>
              <a:spcAft>
                <a:spcPts val="0"/>
              </a:spcAft>
              <a:buNone/>
            </a:pPr>
            <a:endParaRPr lang="en" dirty="0">
              <a:solidFill>
                <a:schemeClr val="dk1"/>
              </a:solidFill>
              <a:latin typeface="Red Hat Display"/>
              <a:ea typeface="Red Hat Display"/>
              <a:cs typeface="Red Hat Display"/>
              <a:sym typeface="Red Hat Display"/>
            </a:endParaRPr>
          </a:p>
          <a:p>
            <a:pPr marL="0" lvl="0" indent="0" algn="ctr" rtl="0">
              <a:spcBef>
                <a:spcPts val="0"/>
              </a:spcBef>
              <a:spcAft>
                <a:spcPts val="0"/>
              </a:spcAft>
              <a:buNone/>
            </a:pPr>
            <a:r>
              <a:rPr lang="en" dirty="0">
                <a:solidFill>
                  <a:schemeClr val="dk1"/>
                </a:solidFill>
                <a:latin typeface="Red Hat Display"/>
                <a:ea typeface="Red Hat Display"/>
                <a:cs typeface="Red Hat Display"/>
                <a:sym typeface="Red Hat Display"/>
              </a:rPr>
              <a:t>We are squaring to remove any negative values that may be there </a:t>
            </a:r>
            <a:r>
              <a:rPr lang="en-IN" dirty="0">
                <a:solidFill>
                  <a:schemeClr val="dk1"/>
                </a:solidFill>
                <a:latin typeface="Red Hat Display"/>
                <a:ea typeface="Red Hat Display"/>
                <a:cs typeface="Red Hat Display"/>
                <a:sym typeface="Red Hat Display"/>
              </a:rPr>
              <a:t>in the image </a:t>
            </a:r>
          </a:p>
          <a:p>
            <a:pPr marL="0" lvl="0" indent="0" algn="ctr" rtl="0">
              <a:spcBef>
                <a:spcPts val="0"/>
              </a:spcBef>
              <a:spcAft>
                <a:spcPts val="0"/>
              </a:spcAft>
              <a:buNone/>
            </a:pPr>
            <a:endParaRPr lang="en-IN" dirty="0">
              <a:solidFill>
                <a:schemeClr val="dk1"/>
              </a:solidFill>
              <a:latin typeface="Red Hat Display"/>
              <a:ea typeface="Red Hat Display"/>
              <a:cs typeface="Red Hat Display"/>
              <a:sym typeface="Red Hat Display"/>
            </a:endParaRPr>
          </a:p>
          <a:p>
            <a:pPr marL="0" lvl="0" indent="0" algn="ctr" rtl="0">
              <a:spcBef>
                <a:spcPts val="0"/>
              </a:spcBef>
              <a:spcAft>
                <a:spcPts val="0"/>
              </a:spcAft>
              <a:buNone/>
            </a:pPr>
            <a:endParaRPr lang="en" dirty="0">
              <a:solidFill>
                <a:schemeClr val="dk1"/>
              </a:solidFill>
              <a:latin typeface="Red Hat Display"/>
              <a:ea typeface="Red Hat Display"/>
              <a:cs typeface="Red Hat Display"/>
              <a:sym typeface="Red Hat Display"/>
            </a:endParaRPr>
          </a:p>
        </p:txBody>
      </p:sp>
      <p:pic>
        <p:nvPicPr>
          <p:cNvPr id="3" name="Picture 2">
            <a:extLst>
              <a:ext uri="{FF2B5EF4-FFF2-40B4-BE49-F238E27FC236}">
                <a16:creationId xmlns:a16="http://schemas.microsoft.com/office/drawing/2014/main" id="{7951E376-6470-AE29-4000-E67DAAA8F0C6}"/>
              </a:ext>
            </a:extLst>
          </p:cNvPr>
          <p:cNvPicPr>
            <a:picLocks noChangeAspect="1"/>
          </p:cNvPicPr>
          <p:nvPr/>
        </p:nvPicPr>
        <p:blipFill>
          <a:blip r:embed="rId3"/>
          <a:stretch>
            <a:fillRect/>
          </a:stretch>
        </p:blipFill>
        <p:spPr>
          <a:xfrm>
            <a:off x="863465" y="1233553"/>
            <a:ext cx="5352473" cy="3010766"/>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39F07D2B-E439-2DF9-40A7-85ED8160204B}"/>
              </a:ext>
            </a:extLst>
          </p:cNvPr>
          <p:cNvSpPr txBox="1"/>
          <p:nvPr/>
        </p:nvSpPr>
        <p:spPr>
          <a:xfrm>
            <a:off x="2054005" y="4458068"/>
            <a:ext cx="5035990" cy="307777"/>
          </a:xfrm>
          <a:prstGeom prst="rect">
            <a:avLst/>
          </a:prstGeom>
          <a:solidFill>
            <a:srgbClr val="231F1B"/>
          </a:solidFill>
        </p:spPr>
        <p:txBody>
          <a:bodyPr wrap="square">
            <a:spAutoFit/>
          </a:bodyPr>
          <a:lstStyle/>
          <a:p>
            <a:r>
              <a:rPr lang="en-IN" b="0" dirty="0" err="1">
                <a:solidFill>
                  <a:srgbClr val="9CDCFE"/>
                </a:solidFill>
                <a:effectLst/>
                <a:latin typeface="Consolas" panose="020B0609020204030204" pitchFamily="49" charset="0"/>
              </a:rPr>
              <a:t>prewitt</a:t>
            </a:r>
            <a:r>
              <a:rPr lang="en-IN" b="0" dirty="0">
                <a:solidFill>
                  <a:srgbClr val="D4D4D4"/>
                </a:solidFill>
                <a:effectLst/>
                <a:latin typeface="Consolas" panose="020B0609020204030204" pitchFamily="49" charset="0"/>
              </a:rPr>
              <a:t> = </a:t>
            </a:r>
            <a:r>
              <a:rPr lang="en-IN" b="0" dirty="0" err="1">
                <a:solidFill>
                  <a:srgbClr val="4EC9B0"/>
                </a:solidFill>
                <a:effectLst/>
                <a:latin typeface="Consolas" panose="020B0609020204030204" pitchFamily="49" charset="0"/>
              </a:rPr>
              <a:t>np</a:t>
            </a:r>
            <a:r>
              <a:rPr lang="en-IN" b="0" dirty="0" err="1">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sqrt</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prewitt_x</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2</a:t>
            </a:r>
            <a:r>
              <a:rPr lang="en-IN" b="0" dirty="0">
                <a:solidFill>
                  <a:srgbClr val="D4D4D4"/>
                </a:solidFill>
                <a:effectLst/>
                <a:latin typeface="Consolas" panose="020B0609020204030204" pitchFamily="49" charset="0"/>
              </a:rPr>
              <a:t> + </a:t>
            </a:r>
            <a:r>
              <a:rPr lang="en-IN" b="0" dirty="0" err="1">
                <a:solidFill>
                  <a:srgbClr val="9CDCFE"/>
                </a:solidFill>
                <a:effectLst/>
                <a:latin typeface="Consolas" panose="020B0609020204030204" pitchFamily="49" charset="0"/>
              </a:rPr>
              <a:t>prewitt_y</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2</a:t>
            </a:r>
            <a:r>
              <a:rPr lang="en-IN"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759312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Blob Analysis</a:t>
            </a:r>
            <a:endParaRPr dirty="0"/>
          </a:p>
        </p:txBody>
      </p:sp>
      <p:sp>
        <p:nvSpPr>
          <p:cNvPr id="2" name="Google Shape;511;p80">
            <a:extLst>
              <a:ext uri="{FF2B5EF4-FFF2-40B4-BE49-F238E27FC236}">
                <a16:creationId xmlns:a16="http://schemas.microsoft.com/office/drawing/2014/main" id="{A961D2F2-4A91-7B11-F16D-3CCCB246FD68}"/>
              </a:ext>
            </a:extLst>
          </p:cNvPr>
          <p:cNvSpPr txBox="1"/>
          <p:nvPr/>
        </p:nvSpPr>
        <p:spPr>
          <a:xfrm>
            <a:off x="1140690" y="1408545"/>
            <a:ext cx="5140037" cy="2909455"/>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 b="1" dirty="0">
                <a:solidFill>
                  <a:schemeClr val="dk1"/>
                </a:solidFill>
                <a:latin typeface="Red Hat Display"/>
                <a:ea typeface="Red Hat Display"/>
                <a:cs typeface="Red Hat Display"/>
                <a:sym typeface="Red Hat Display"/>
              </a:rPr>
              <a:t>Bob Analysis </a:t>
            </a:r>
            <a:r>
              <a:rPr lang="en" dirty="0">
                <a:solidFill>
                  <a:schemeClr val="dk1"/>
                </a:solidFill>
                <a:latin typeface="Red Hat Display"/>
                <a:ea typeface="Red Hat Display"/>
                <a:cs typeface="Red Hat Display"/>
                <a:sym typeface="Red Hat Display"/>
              </a:rPr>
              <a:t>is a way of detecting big groups of connected pixels, usually used in conjunction with binary-like images, with clear contrast between regions in the picture</a:t>
            </a:r>
          </a:p>
          <a:p>
            <a:pPr lvl="0" rtl="0">
              <a:spcBef>
                <a:spcPts val="0"/>
              </a:spcBef>
              <a:spcAft>
                <a:spcPts val="0"/>
              </a:spcAft>
            </a:pPr>
            <a:endParaRPr lang="en" dirty="0">
              <a:solidFill>
                <a:schemeClr val="dk1"/>
              </a:solidFill>
              <a:latin typeface="Red Hat Display"/>
              <a:ea typeface="Red Hat Display"/>
              <a:cs typeface="Red Hat Display"/>
              <a:sym typeface="Red Hat Display"/>
            </a:endParaRPr>
          </a:p>
          <a:p>
            <a:pPr marL="285750" lvl="0" indent="-285750" rtl="0">
              <a:spcBef>
                <a:spcPts val="0"/>
              </a:spcBef>
              <a:spcAft>
                <a:spcPts val="0"/>
              </a:spcAft>
              <a:buFont typeface="Arial" panose="020B0604020202020204" pitchFamily="34" charset="0"/>
              <a:buChar char="•"/>
            </a:pPr>
            <a:r>
              <a:rPr lang="en" dirty="0">
                <a:solidFill>
                  <a:schemeClr val="dk1"/>
                </a:solidFill>
                <a:latin typeface="Red Hat Display"/>
                <a:ea typeface="Red Hat Display"/>
                <a:cs typeface="Red Hat Display"/>
                <a:sym typeface="Red Hat Display"/>
              </a:rPr>
              <a:t>As there are multiple ways to analyse the image that we </a:t>
            </a:r>
            <a:r>
              <a:rPr lang="en-IN" dirty="0">
                <a:solidFill>
                  <a:schemeClr val="dk1"/>
                </a:solidFill>
                <a:latin typeface="Red Hat Display"/>
                <a:ea typeface="Red Hat Display"/>
                <a:cs typeface="Red Hat Display"/>
                <a:sym typeface="Red Hat Display"/>
              </a:rPr>
              <a:t>ha</a:t>
            </a:r>
            <a:r>
              <a:rPr lang="en" dirty="0">
                <a:solidFill>
                  <a:schemeClr val="dk1"/>
                </a:solidFill>
                <a:latin typeface="Red Hat Display"/>
                <a:ea typeface="Red Hat Display"/>
                <a:cs typeface="Red Hat Display"/>
                <a:sym typeface="Red Hat Display"/>
              </a:rPr>
              <a:t>ve processed so far like </a:t>
            </a:r>
            <a:r>
              <a:rPr lang="en" b="1" dirty="0">
                <a:solidFill>
                  <a:schemeClr val="dk1"/>
                </a:solidFill>
                <a:latin typeface="Red Hat Display"/>
                <a:ea typeface="Red Hat Display"/>
                <a:cs typeface="Red Hat Display"/>
                <a:sym typeface="Red Hat Display"/>
              </a:rPr>
              <a:t>Canny Edge Detection </a:t>
            </a:r>
            <a:r>
              <a:rPr lang="en" dirty="0">
                <a:solidFill>
                  <a:schemeClr val="dk1"/>
                </a:solidFill>
                <a:latin typeface="Red Hat Display"/>
                <a:ea typeface="Red Hat Display"/>
                <a:cs typeface="Red Hat Display"/>
                <a:sym typeface="Red Hat Display"/>
              </a:rPr>
              <a:t>(Edge tracking by Hysteresis), </a:t>
            </a:r>
            <a:r>
              <a:rPr lang="en" b="1" dirty="0">
                <a:solidFill>
                  <a:schemeClr val="dk1"/>
                </a:solidFill>
                <a:latin typeface="Red Hat Display"/>
                <a:ea typeface="Red Hat Display"/>
                <a:cs typeface="Red Hat Display"/>
                <a:sym typeface="Red Hat Display"/>
              </a:rPr>
              <a:t>Template Matching</a:t>
            </a:r>
            <a:r>
              <a:rPr lang="en" dirty="0">
                <a:solidFill>
                  <a:schemeClr val="dk1"/>
                </a:solidFill>
                <a:latin typeface="Red Hat Display"/>
                <a:ea typeface="Red Hat Display"/>
                <a:cs typeface="Red Hat Display"/>
                <a:sym typeface="Red Hat Display"/>
              </a:rPr>
              <a:t>, </a:t>
            </a:r>
            <a:r>
              <a:rPr lang="en" b="1" dirty="0">
                <a:solidFill>
                  <a:schemeClr val="dk1"/>
                </a:solidFill>
                <a:latin typeface="Red Hat Display"/>
                <a:ea typeface="Red Hat Display"/>
                <a:cs typeface="Red Hat Display"/>
                <a:sym typeface="Red Hat Display"/>
              </a:rPr>
              <a:t>Density-Based Clustering </a:t>
            </a:r>
            <a:r>
              <a:rPr lang="en" dirty="0">
                <a:solidFill>
                  <a:schemeClr val="dk1"/>
                </a:solidFill>
                <a:latin typeface="Red Hat Display"/>
                <a:ea typeface="Red Hat Display"/>
                <a:cs typeface="Red Hat Display"/>
                <a:sym typeface="Red Hat Display"/>
              </a:rPr>
              <a:t>(A ML Clustering Algorithm), etc…</a:t>
            </a:r>
          </a:p>
          <a:p>
            <a:pPr marL="285750" lvl="0" indent="-285750" rtl="0">
              <a:spcBef>
                <a:spcPts val="0"/>
              </a:spcBef>
              <a:spcAft>
                <a:spcPts val="0"/>
              </a:spcAft>
              <a:buFont typeface="Arial" panose="020B0604020202020204" pitchFamily="34" charset="0"/>
              <a:buChar char="•"/>
            </a:pPr>
            <a:endParaRPr lang="en" dirty="0">
              <a:solidFill>
                <a:schemeClr val="dk1"/>
              </a:solidFill>
              <a:latin typeface="Red Hat Display"/>
              <a:ea typeface="Red Hat Display"/>
              <a:cs typeface="Red Hat Display"/>
              <a:sym typeface="Red Hat Display"/>
            </a:endParaRPr>
          </a:p>
          <a:p>
            <a:pPr marL="285750" lvl="0" indent="-285750" rtl="0">
              <a:spcBef>
                <a:spcPts val="0"/>
              </a:spcBef>
              <a:spcAft>
                <a:spcPts val="0"/>
              </a:spcAft>
              <a:buFont typeface="Arial" panose="020B0604020202020204" pitchFamily="34" charset="0"/>
              <a:buChar char="•"/>
            </a:pPr>
            <a:r>
              <a:rPr lang="en" dirty="0">
                <a:solidFill>
                  <a:schemeClr val="dk1"/>
                </a:solidFill>
                <a:latin typeface="Red Hat Display"/>
                <a:ea typeface="Red Hat Display"/>
                <a:cs typeface="Red Hat Display"/>
                <a:sym typeface="Red Hat Display"/>
              </a:rPr>
              <a:t>In our case we are using Blob analysis as a set example for how this processed image can be used for analysis.</a:t>
            </a:r>
          </a:p>
          <a:p>
            <a:pPr marL="285750" indent="-285750">
              <a:buFont typeface="Arial" panose="020B0604020202020204" pitchFamily="34" charset="0"/>
              <a:buChar char="•"/>
            </a:pPr>
            <a:endParaRPr lang="en" dirty="0">
              <a:solidFill>
                <a:schemeClr val="dk1"/>
              </a:solidFill>
              <a:latin typeface="Red Hat Display"/>
              <a:ea typeface="Red Hat Display"/>
              <a:cs typeface="Red Hat Display"/>
              <a:sym typeface="Red Hat Display"/>
            </a:endParaRPr>
          </a:p>
        </p:txBody>
      </p:sp>
      <p:sp>
        <p:nvSpPr>
          <p:cNvPr id="5" name="Google Shape;511;p80">
            <a:extLst>
              <a:ext uri="{FF2B5EF4-FFF2-40B4-BE49-F238E27FC236}">
                <a16:creationId xmlns:a16="http://schemas.microsoft.com/office/drawing/2014/main" id="{AE394A28-C70C-324E-0024-B6A92E6AB05B}"/>
              </a:ext>
            </a:extLst>
          </p:cNvPr>
          <p:cNvSpPr txBox="1"/>
          <p:nvPr/>
        </p:nvSpPr>
        <p:spPr>
          <a:xfrm>
            <a:off x="7065818" y="3179041"/>
            <a:ext cx="1997157" cy="2018146"/>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100" b="1" dirty="0">
                <a:solidFill>
                  <a:schemeClr val="dk1"/>
                </a:solidFill>
                <a:latin typeface="Red Hat Display"/>
                <a:ea typeface="Red Hat Display"/>
                <a:cs typeface="Red Hat Display"/>
                <a:sym typeface="Red Hat Display"/>
              </a:rPr>
              <a:t>Note:</a:t>
            </a:r>
          </a:p>
          <a:p>
            <a:pPr marL="0" lvl="0" indent="0" algn="just" rtl="0">
              <a:spcBef>
                <a:spcPts val="0"/>
              </a:spcBef>
              <a:spcAft>
                <a:spcPts val="0"/>
              </a:spcAft>
              <a:buNone/>
            </a:pPr>
            <a:r>
              <a:rPr lang="en" sz="1100" dirty="0">
                <a:solidFill>
                  <a:schemeClr val="dk1"/>
                </a:solidFill>
                <a:latin typeface="Red Hat Display"/>
                <a:ea typeface="Red Hat Display"/>
                <a:cs typeface="Red Hat Display"/>
                <a:sym typeface="Red Hat Display"/>
              </a:rPr>
              <a:t>We have added a “tolerance” value to account for any unexpected imperfections that may occur when capturing our frame and to account for the number of vehicles we consider to be too much to stay held back in the Red Signal</a:t>
            </a:r>
          </a:p>
        </p:txBody>
      </p:sp>
    </p:spTree>
    <p:extLst>
      <p:ext uri="{BB962C8B-B14F-4D97-AF65-F5344CB8AC3E}">
        <p14:creationId xmlns:p14="http://schemas.microsoft.com/office/powerpoint/2010/main" val="445568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Blob Analysis Results</a:t>
            </a:r>
            <a:endParaRPr dirty="0"/>
          </a:p>
        </p:txBody>
      </p:sp>
      <p:pic>
        <p:nvPicPr>
          <p:cNvPr id="4" name="Picture 3">
            <a:extLst>
              <a:ext uri="{FF2B5EF4-FFF2-40B4-BE49-F238E27FC236}">
                <a16:creationId xmlns:a16="http://schemas.microsoft.com/office/drawing/2014/main" id="{2AC3A58C-AEA3-719B-EEFD-5DD01843E0F7}"/>
              </a:ext>
            </a:extLst>
          </p:cNvPr>
          <p:cNvPicPr>
            <a:picLocks noChangeAspect="1"/>
          </p:cNvPicPr>
          <p:nvPr/>
        </p:nvPicPr>
        <p:blipFill>
          <a:blip r:embed="rId3"/>
          <a:stretch>
            <a:fillRect/>
          </a:stretch>
        </p:blipFill>
        <p:spPr>
          <a:xfrm>
            <a:off x="720300" y="1355090"/>
            <a:ext cx="2964873" cy="1667741"/>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9812FE26-89EC-ECC8-4E17-09D351A5B662}"/>
              </a:ext>
            </a:extLst>
          </p:cNvPr>
          <p:cNvPicPr>
            <a:picLocks noChangeAspect="1"/>
          </p:cNvPicPr>
          <p:nvPr/>
        </p:nvPicPr>
        <p:blipFill>
          <a:blip r:embed="rId4"/>
          <a:stretch>
            <a:fillRect/>
          </a:stretch>
        </p:blipFill>
        <p:spPr>
          <a:xfrm>
            <a:off x="3902364" y="1355089"/>
            <a:ext cx="2964873" cy="1667741"/>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FBDAB05F-3030-D8B0-4237-98BF20311547}"/>
              </a:ext>
            </a:extLst>
          </p:cNvPr>
          <p:cNvPicPr>
            <a:picLocks noChangeAspect="1"/>
          </p:cNvPicPr>
          <p:nvPr/>
        </p:nvPicPr>
        <p:blipFill>
          <a:blip r:embed="rId5"/>
          <a:stretch>
            <a:fillRect/>
          </a:stretch>
        </p:blipFill>
        <p:spPr>
          <a:xfrm>
            <a:off x="1653309" y="3061277"/>
            <a:ext cx="3181927" cy="1789834"/>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A2F04FBF-E7DB-8626-B721-BDC09F859B0A}"/>
              </a:ext>
            </a:extLst>
          </p:cNvPr>
          <p:cNvPicPr>
            <a:picLocks noChangeAspect="1"/>
          </p:cNvPicPr>
          <p:nvPr/>
        </p:nvPicPr>
        <p:blipFill>
          <a:blip r:embed="rId6"/>
          <a:stretch>
            <a:fillRect/>
          </a:stretch>
        </p:blipFill>
        <p:spPr>
          <a:xfrm>
            <a:off x="5047672" y="3061277"/>
            <a:ext cx="3181927" cy="1789834"/>
          </a:xfrm>
          <a:prstGeom prst="rect">
            <a:avLst/>
          </a:prstGeom>
          <a:effectLst>
            <a:outerShdw blurRad="50800" dist="38100" dir="2700000" algn="tl" rotWithShape="0">
              <a:prstClr val="black">
                <a:alpha val="40000"/>
              </a:prstClr>
            </a:outerShdw>
          </a:effectLst>
        </p:spPr>
      </p:pic>
      <p:sp>
        <p:nvSpPr>
          <p:cNvPr id="13" name="Google Shape;511;p80">
            <a:extLst>
              <a:ext uri="{FF2B5EF4-FFF2-40B4-BE49-F238E27FC236}">
                <a16:creationId xmlns:a16="http://schemas.microsoft.com/office/drawing/2014/main" id="{A7D796B6-7E76-0F58-BF2B-3C3D14B39FEC}"/>
              </a:ext>
            </a:extLst>
          </p:cNvPr>
          <p:cNvSpPr txBox="1"/>
          <p:nvPr/>
        </p:nvSpPr>
        <p:spPr>
          <a:xfrm>
            <a:off x="6987309" y="1073150"/>
            <a:ext cx="1997157" cy="2018146"/>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100" b="1" dirty="0">
                <a:solidFill>
                  <a:schemeClr val="dk1"/>
                </a:solidFill>
                <a:latin typeface="Red Hat Display"/>
                <a:ea typeface="Red Hat Display"/>
                <a:cs typeface="Red Hat Display"/>
                <a:sym typeface="Red Hat Display"/>
              </a:rPr>
              <a:t>Note:</a:t>
            </a:r>
          </a:p>
          <a:p>
            <a:pPr marL="0" lvl="0" indent="0" algn="just" rtl="0">
              <a:spcBef>
                <a:spcPts val="0"/>
              </a:spcBef>
              <a:spcAft>
                <a:spcPts val="0"/>
              </a:spcAft>
              <a:buNone/>
            </a:pPr>
            <a:r>
              <a:rPr lang="en" sz="1100" dirty="0">
                <a:solidFill>
                  <a:schemeClr val="dk1"/>
                </a:solidFill>
                <a:latin typeface="Red Hat Display"/>
                <a:ea typeface="Red Hat Display"/>
                <a:cs typeface="Red Hat Display"/>
                <a:sym typeface="Red Hat Display"/>
              </a:rPr>
              <a:t>We have added a “tolerance” value to account for any unexpected imperfections that may occur when capturing our frame and to account for the number of vehicles we consider to be too much to stay held back in the Red Signal</a:t>
            </a:r>
          </a:p>
        </p:txBody>
      </p:sp>
    </p:spTree>
    <p:extLst>
      <p:ext uri="{BB962C8B-B14F-4D97-AF65-F5344CB8AC3E}">
        <p14:creationId xmlns:p14="http://schemas.microsoft.com/office/powerpoint/2010/main" val="1424445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a:t>
            </a:r>
            <a:endParaRPr dirty="0"/>
          </a:p>
        </p:txBody>
      </p:sp>
      <p:pic>
        <p:nvPicPr>
          <p:cNvPr id="4" name="Picture 3">
            <a:extLst>
              <a:ext uri="{FF2B5EF4-FFF2-40B4-BE49-F238E27FC236}">
                <a16:creationId xmlns:a16="http://schemas.microsoft.com/office/drawing/2014/main" id="{548E49AC-6320-FE9E-DCF5-D235E5F84F45}"/>
              </a:ext>
            </a:extLst>
          </p:cNvPr>
          <p:cNvPicPr>
            <a:picLocks noChangeAspect="1"/>
          </p:cNvPicPr>
          <p:nvPr/>
        </p:nvPicPr>
        <p:blipFill>
          <a:blip r:embed="rId3"/>
          <a:stretch>
            <a:fillRect/>
          </a:stretch>
        </p:blipFill>
        <p:spPr>
          <a:xfrm>
            <a:off x="720300" y="1356591"/>
            <a:ext cx="3775621" cy="2123787"/>
          </a:xfrm>
          <a:prstGeom prst="rect">
            <a:avLst/>
          </a:prstGeom>
          <a:effectLst>
            <a:outerShdw blurRad="50800" dist="38100" dir="2700000" algn="tl" rotWithShape="0">
              <a:prstClr val="black">
                <a:alpha val="40000"/>
              </a:prstClr>
            </a:outerShdw>
          </a:effectLst>
        </p:spPr>
      </p:pic>
      <p:sp>
        <p:nvSpPr>
          <p:cNvPr id="5" name="Google Shape;511;p80">
            <a:extLst>
              <a:ext uri="{FF2B5EF4-FFF2-40B4-BE49-F238E27FC236}">
                <a16:creationId xmlns:a16="http://schemas.microsoft.com/office/drawing/2014/main" id="{FB489824-508F-6D7F-9A1F-7BF761734BFA}"/>
              </a:ext>
            </a:extLst>
          </p:cNvPr>
          <p:cNvSpPr txBox="1"/>
          <p:nvPr/>
        </p:nvSpPr>
        <p:spPr>
          <a:xfrm>
            <a:off x="302612" y="4124037"/>
            <a:ext cx="8386618" cy="1108362"/>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dirty="0">
                <a:solidFill>
                  <a:schemeClr val="dk1"/>
                </a:solidFill>
                <a:latin typeface="Red Hat Display"/>
                <a:ea typeface="Red Hat Display"/>
                <a:cs typeface="Red Hat Display"/>
                <a:sym typeface="Red Hat Display"/>
              </a:rPr>
              <a:t>Using this Image as the reference for a Empty Road</a:t>
            </a:r>
          </a:p>
          <a:p>
            <a:pPr marL="285750" lvl="0" indent="-285750" rtl="0">
              <a:spcBef>
                <a:spcPts val="0"/>
              </a:spcBef>
              <a:spcAft>
                <a:spcPts val="0"/>
              </a:spcAft>
              <a:buFont typeface="Arial" panose="020B0604020202020204" pitchFamily="34" charset="0"/>
              <a:buChar char="•"/>
            </a:pPr>
            <a:r>
              <a:rPr lang="en-US" dirty="0">
                <a:solidFill>
                  <a:schemeClr val="dk1"/>
                </a:solidFill>
                <a:latin typeface="Red Hat Display"/>
                <a:ea typeface="Red Hat Display"/>
                <a:cs typeface="Red Hat Display"/>
                <a:sym typeface="Red Hat Display"/>
              </a:rPr>
              <a:t>As Mentioned earlier we would need to add a threshold value separately to account for the number of vehicles we are allowed to hold back at the signal before the number becomes too much</a:t>
            </a:r>
          </a:p>
        </p:txBody>
      </p:sp>
      <p:pic>
        <p:nvPicPr>
          <p:cNvPr id="7" name="Picture 6">
            <a:extLst>
              <a:ext uri="{FF2B5EF4-FFF2-40B4-BE49-F238E27FC236}">
                <a16:creationId xmlns:a16="http://schemas.microsoft.com/office/drawing/2014/main" id="{6176C418-6F76-683E-0212-06CD647D03F8}"/>
              </a:ext>
            </a:extLst>
          </p:cNvPr>
          <p:cNvPicPr>
            <a:picLocks noChangeAspect="1"/>
          </p:cNvPicPr>
          <p:nvPr/>
        </p:nvPicPr>
        <p:blipFill>
          <a:blip r:embed="rId4"/>
          <a:stretch>
            <a:fillRect/>
          </a:stretch>
        </p:blipFill>
        <p:spPr>
          <a:xfrm>
            <a:off x="4862946" y="1356590"/>
            <a:ext cx="3775621" cy="2123787"/>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13879200-31B7-4F87-E8FF-311BE6665BC1}"/>
              </a:ext>
            </a:extLst>
          </p:cNvPr>
          <p:cNvSpPr txBox="1"/>
          <p:nvPr/>
        </p:nvSpPr>
        <p:spPr>
          <a:xfrm>
            <a:off x="632558" y="3519070"/>
            <a:ext cx="3939442" cy="338554"/>
          </a:xfrm>
          <a:prstGeom prst="rect">
            <a:avLst/>
          </a:prstGeom>
          <a:noFill/>
        </p:spPr>
        <p:txBody>
          <a:bodyPr wrap="square">
            <a:spAutoFit/>
          </a:bodyPr>
          <a:lstStyle/>
          <a:p>
            <a:pPr marL="0" lvl="0" indent="0" algn="ctr" rtl="0">
              <a:spcBef>
                <a:spcPts val="0"/>
              </a:spcBef>
              <a:spcAft>
                <a:spcPts val="0"/>
              </a:spcAft>
              <a:buNone/>
            </a:pPr>
            <a:r>
              <a:rPr lang="en-US" sz="1600" b="1" dirty="0">
                <a:solidFill>
                  <a:schemeClr val="dk1"/>
                </a:solidFill>
                <a:latin typeface="Red Hat Display"/>
                <a:ea typeface="Red Hat Display"/>
                <a:cs typeface="Red Hat Display"/>
                <a:sym typeface="Red Hat Display"/>
              </a:rPr>
              <a:t>Reference for Empty Road</a:t>
            </a:r>
          </a:p>
        </p:txBody>
      </p:sp>
      <p:sp>
        <p:nvSpPr>
          <p:cNvPr id="9" name="TextBox 8">
            <a:extLst>
              <a:ext uri="{FF2B5EF4-FFF2-40B4-BE49-F238E27FC236}">
                <a16:creationId xmlns:a16="http://schemas.microsoft.com/office/drawing/2014/main" id="{9B5A5BA9-84E7-213C-DDF4-AE95D72414C9}"/>
              </a:ext>
            </a:extLst>
          </p:cNvPr>
          <p:cNvSpPr txBox="1"/>
          <p:nvPr/>
        </p:nvSpPr>
        <p:spPr>
          <a:xfrm>
            <a:off x="4749788" y="3519070"/>
            <a:ext cx="3939442" cy="338554"/>
          </a:xfrm>
          <a:prstGeom prst="rect">
            <a:avLst/>
          </a:prstGeom>
          <a:noFill/>
        </p:spPr>
        <p:txBody>
          <a:bodyPr wrap="square">
            <a:spAutoFit/>
          </a:bodyPr>
          <a:lstStyle/>
          <a:p>
            <a:pPr marL="0" lvl="0" indent="0" algn="ctr" rtl="0">
              <a:spcBef>
                <a:spcPts val="0"/>
              </a:spcBef>
              <a:spcAft>
                <a:spcPts val="0"/>
              </a:spcAft>
              <a:buNone/>
            </a:pPr>
            <a:r>
              <a:rPr lang="en-US" sz="1600" b="1" dirty="0">
                <a:solidFill>
                  <a:schemeClr val="dk1"/>
                </a:solidFill>
                <a:latin typeface="Red Hat Display"/>
                <a:ea typeface="Red Hat Display"/>
                <a:cs typeface="Red Hat Display"/>
                <a:sym typeface="Red Hat Display"/>
              </a:rPr>
              <a:t>Processed Image of Empty Road</a:t>
            </a:r>
          </a:p>
        </p:txBody>
      </p:sp>
    </p:spTree>
    <p:extLst>
      <p:ext uri="{BB962C8B-B14F-4D97-AF65-F5344CB8AC3E}">
        <p14:creationId xmlns:p14="http://schemas.microsoft.com/office/powerpoint/2010/main" val="28445068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a:t>
            </a:r>
            <a:endParaRPr dirty="0"/>
          </a:p>
        </p:txBody>
      </p:sp>
      <p:pic>
        <p:nvPicPr>
          <p:cNvPr id="3" name="Picture 2">
            <a:extLst>
              <a:ext uri="{FF2B5EF4-FFF2-40B4-BE49-F238E27FC236}">
                <a16:creationId xmlns:a16="http://schemas.microsoft.com/office/drawing/2014/main" id="{CAE13B1C-0A9E-2E3F-B2C5-D39D9B9681B6}"/>
              </a:ext>
            </a:extLst>
          </p:cNvPr>
          <p:cNvPicPr>
            <a:picLocks noChangeAspect="1"/>
          </p:cNvPicPr>
          <p:nvPr/>
        </p:nvPicPr>
        <p:blipFill>
          <a:blip r:embed="rId3"/>
          <a:stretch>
            <a:fillRect/>
          </a:stretch>
        </p:blipFill>
        <p:spPr>
          <a:xfrm>
            <a:off x="2758035" y="1085061"/>
            <a:ext cx="3627929" cy="3669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688872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7"/>
          <p:cNvSpPr txBox="1">
            <a:spLocks noGrp="1"/>
          </p:cNvSpPr>
          <p:nvPr>
            <p:ph type="title"/>
          </p:nvPr>
        </p:nvSpPr>
        <p:spPr>
          <a:xfrm>
            <a:off x="713100" y="2053950"/>
            <a:ext cx="2578500" cy="1033200"/>
          </a:xfrm>
          <a:prstGeom prst="rect">
            <a:avLst/>
          </a:prstGeom>
        </p:spPr>
        <p:txBody>
          <a:bodyPr spcFirstLastPara="1" wrap="square" lIns="91425" tIns="91425" rIns="91425" bIns="91425" anchor="ctr" anchorCtr="0">
            <a:noAutofit/>
          </a:bodyPr>
          <a:lstStyle/>
          <a:p>
            <a:pPr>
              <a:buSzPts val="1400"/>
            </a:pPr>
            <a:r>
              <a:rPr lang="en" sz="3200" dirty="0">
                <a:effectLst>
                  <a:outerShdw blurRad="50800" dist="38100" dir="2700000" algn="tl" rotWithShape="0">
                    <a:prstClr val="black">
                      <a:alpha val="40000"/>
                    </a:prstClr>
                  </a:outerShdw>
                </a:effectLst>
              </a:rPr>
              <a:t>Team Members</a:t>
            </a:r>
          </a:p>
        </p:txBody>
      </p:sp>
      <p:pic>
        <p:nvPicPr>
          <p:cNvPr id="295" name="Google Shape;295;p57"/>
          <p:cNvPicPr preferRelativeResize="0"/>
          <p:nvPr/>
        </p:nvPicPr>
        <p:blipFill>
          <a:blip r:embed="rId3">
            <a:alphaModFix/>
          </a:blip>
          <a:stretch>
            <a:fillRect/>
          </a:stretch>
        </p:blipFill>
        <p:spPr>
          <a:xfrm>
            <a:off x="4726275" y="629259"/>
            <a:ext cx="777150" cy="796150"/>
          </a:xfrm>
          <a:prstGeom prst="rect">
            <a:avLst/>
          </a:prstGeom>
          <a:noFill/>
          <a:ln>
            <a:noFill/>
          </a:ln>
        </p:spPr>
      </p:pic>
      <p:pic>
        <p:nvPicPr>
          <p:cNvPr id="296" name="Google Shape;296;p57"/>
          <p:cNvPicPr preferRelativeResize="0"/>
          <p:nvPr/>
        </p:nvPicPr>
        <p:blipFill>
          <a:blip r:embed="rId4">
            <a:alphaModFix/>
          </a:blip>
          <a:stretch>
            <a:fillRect/>
          </a:stretch>
        </p:blipFill>
        <p:spPr>
          <a:xfrm>
            <a:off x="4726275" y="3750339"/>
            <a:ext cx="777150" cy="796073"/>
          </a:xfrm>
          <a:prstGeom prst="rect">
            <a:avLst/>
          </a:prstGeom>
          <a:noFill/>
          <a:ln>
            <a:noFill/>
          </a:ln>
        </p:spPr>
      </p:pic>
      <p:pic>
        <p:nvPicPr>
          <p:cNvPr id="297" name="Google Shape;297;p57"/>
          <p:cNvPicPr preferRelativeResize="0"/>
          <p:nvPr/>
        </p:nvPicPr>
        <p:blipFill>
          <a:blip r:embed="rId3">
            <a:alphaModFix/>
          </a:blip>
          <a:stretch>
            <a:fillRect/>
          </a:stretch>
        </p:blipFill>
        <p:spPr>
          <a:xfrm rot="2056915">
            <a:off x="4726275" y="2706046"/>
            <a:ext cx="777151" cy="796150"/>
          </a:xfrm>
          <a:prstGeom prst="rect">
            <a:avLst/>
          </a:prstGeom>
          <a:noFill/>
          <a:ln>
            <a:noFill/>
          </a:ln>
        </p:spPr>
      </p:pic>
      <p:pic>
        <p:nvPicPr>
          <p:cNvPr id="298" name="Google Shape;298;p57"/>
          <p:cNvPicPr preferRelativeResize="0"/>
          <p:nvPr/>
        </p:nvPicPr>
        <p:blipFill>
          <a:blip r:embed="rId4">
            <a:alphaModFix/>
          </a:blip>
          <a:stretch>
            <a:fillRect/>
          </a:stretch>
        </p:blipFill>
        <p:spPr>
          <a:xfrm>
            <a:off x="4726275" y="1679589"/>
            <a:ext cx="777150" cy="796073"/>
          </a:xfrm>
          <a:prstGeom prst="rect">
            <a:avLst/>
          </a:prstGeom>
          <a:noFill/>
          <a:ln>
            <a:noFill/>
          </a:ln>
        </p:spPr>
      </p:pic>
      <p:sp>
        <p:nvSpPr>
          <p:cNvPr id="299" name="Google Shape;299;p57"/>
          <p:cNvSpPr txBox="1">
            <a:spLocks noGrp="1"/>
          </p:cNvSpPr>
          <p:nvPr>
            <p:ph type="subTitle" idx="1"/>
          </p:nvPr>
        </p:nvSpPr>
        <p:spPr>
          <a:xfrm>
            <a:off x="5809650" y="687782"/>
            <a:ext cx="1874400" cy="420600"/>
          </a:xfrm>
          <a:prstGeom prst="rect">
            <a:avLst/>
          </a:prstGeom>
        </p:spPr>
        <p:txBody>
          <a:bodyPr spcFirstLastPara="1" wrap="square" lIns="91425" tIns="91425" rIns="91425" bIns="91425" anchor="b" anchorCtr="0">
            <a:noAutofit/>
          </a:bodyPr>
          <a:lstStyle/>
          <a:p>
            <a:pPr marL="0" indent="0"/>
            <a:r>
              <a:rPr lang="en" dirty="0" err="1"/>
              <a:t>Parthvi</a:t>
            </a:r>
            <a:r>
              <a:rPr lang="en" dirty="0"/>
              <a:t> Manoj</a:t>
            </a:r>
            <a:endParaRPr lang="en-US" dirty="0"/>
          </a:p>
        </p:txBody>
      </p:sp>
      <p:sp>
        <p:nvSpPr>
          <p:cNvPr id="300" name="Google Shape;300;p57"/>
          <p:cNvSpPr txBox="1">
            <a:spLocks noGrp="1"/>
          </p:cNvSpPr>
          <p:nvPr>
            <p:ph type="title" idx="2"/>
          </p:nvPr>
        </p:nvSpPr>
        <p:spPr>
          <a:xfrm>
            <a:off x="4811028" y="817025"/>
            <a:ext cx="6036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301" name="Google Shape;301;p57"/>
          <p:cNvSpPr txBox="1">
            <a:spLocks noGrp="1"/>
          </p:cNvSpPr>
          <p:nvPr>
            <p:ph type="subTitle" idx="3"/>
          </p:nvPr>
        </p:nvSpPr>
        <p:spPr>
          <a:xfrm>
            <a:off x="5809650" y="955256"/>
            <a:ext cx="2541900" cy="6585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CB.EN.U4AIE21143</a:t>
            </a:r>
            <a:endParaRPr lang="en-US" dirty="0"/>
          </a:p>
        </p:txBody>
      </p:sp>
      <p:sp>
        <p:nvSpPr>
          <p:cNvPr id="302" name="Google Shape;302;p57"/>
          <p:cNvSpPr txBox="1">
            <a:spLocks noGrp="1"/>
          </p:cNvSpPr>
          <p:nvPr>
            <p:ph type="title" idx="4"/>
          </p:nvPr>
        </p:nvSpPr>
        <p:spPr>
          <a:xfrm>
            <a:off x="4811028" y="1849575"/>
            <a:ext cx="6036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303" name="Google Shape;303;p57"/>
          <p:cNvSpPr txBox="1">
            <a:spLocks noGrp="1"/>
          </p:cNvSpPr>
          <p:nvPr>
            <p:ph type="title" idx="5"/>
          </p:nvPr>
        </p:nvSpPr>
        <p:spPr>
          <a:xfrm>
            <a:off x="4811028" y="2891725"/>
            <a:ext cx="6036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304" name="Google Shape;304;p57"/>
          <p:cNvSpPr txBox="1">
            <a:spLocks noGrp="1"/>
          </p:cNvSpPr>
          <p:nvPr>
            <p:ph type="title" idx="6"/>
          </p:nvPr>
        </p:nvSpPr>
        <p:spPr>
          <a:xfrm>
            <a:off x="4811028" y="3938075"/>
            <a:ext cx="6036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sp>
        <p:nvSpPr>
          <p:cNvPr id="305" name="Google Shape;305;p57"/>
          <p:cNvSpPr txBox="1">
            <a:spLocks noGrp="1"/>
          </p:cNvSpPr>
          <p:nvPr>
            <p:ph type="subTitle" idx="7"/>
          </p:nvPr>
        </p:nvSpPr>
        <p:spPr>
          <a:xfrm>
            <a:off x="5809650" y="1751442"/>
            <a:ext cx="2615805" cy="420600"/>
          </a:xfrm>
          <a:prstGeom prst="rect">
            <a:avLst/>
          </a:prstGeom>
        </p:spPr>
        <p:txBody>
          <a:bodyPr spcFirstLastPara="1" wrap="square" lIns="91425" tIns="91425" rIns="91425" bIns="91425" anchor="b" anchorCtr="0">
            <a:noAutofit/>
          </a:bodyPr>
          <a:lstStyle/>
          <a:p>
            <a:pPr marL="0" indent="0"/>
            <a:r>
              <a:rPr lang="en" dirty="0"/>
              <a:t>Sakthi </a:t>
            </a:r>
            <a:r>
              <a:rPr lang="en" dirty="0" err="1"/>
              <a:t>Swaroopan</a:t>
            </a:r>
            <a:r>
              <a:rPr lang="en" dirty="0"/>
              <a:t> S</a:t>
            </a:r>
            <a:endParaRPr lang="en-US" dirty="0"/>
          </a:p>
        </p:txBody>
      </p:sp>
      <p:sp>
        <p:nvSpPr>
          <p:cNvPr id="306" name="Google Shape;306;p57"/>
          <p:cNvSpPr txBox="1">
            <a:spLocks noGrp="1"/>
          </p:cNvSpPr>
          <p:nvPr>
            <p:ph type="subTitle" idx="8"/>
          </p:nvPr>
        </p:nvSpPr>
        <p:spPr>
          <a:xfrm>
            <a:off x="5809650" y="2051908"/>
            <a:ext cx="2541900" cy="6585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CB.EN.U4AIE21159</a:t>
            </a:r>
            <a:endParaRPr lang="en-US" dirty="0"/>
          </a:p>
        </p:txBody>
      </p:sp>
      <p:sp>
        <p:nvSpPr>
          <p:cNvPr id="307" name="Google Shape;307;p57"/>
          <p:cNvSpPr txBox="1">
            <a:spLocks noGrp="1"/>
          </p:cNvSpPr>
          <p:nvPr>
            <p:ph type="subTitle" idx="9"/>
          </p:nvPr>
        </p:nvSpPr>
        <p:spPr>
          <a:xfrm>
            <a:off x="5809650" y="2824026"/>
            <a:ext cx="3148690" cy="420600"/>
          </a:xfrm>
          <a:prstGeom prst="rect">
            <a:avLst/>
          </a:prstGeom>
        </p:spPr>
        <p:txBody>
          <a:bodyPr spcFirstLastPara="1" wrap="square" lIns="91425" tIns="91425" rIns="91425" bIns="91425" anchor="b" anchorCtr="0">
            <a:noAutofit/>
          </a:bodyPr>
          <a:lstStyle/>
          <a:p>
            <a:pPr marL="0" indent="0"/>
            <a:r>
              <a:rPr lang="en" dirty="0"/>
              <a:t>Sanjay Chidambaram</a:t>
            </a:r>
            <a:endParaRPr lang="en-US" dirty="0"/>
          </a:p>
        </p:txBody>
      </p:sp>
      <p:sp>
        <p:nvSpPr>
          <p:cNvPr id="308" name="Google Shape;308;p57"/>
          <p:cNvSpPr txBox="1">
            <a:spLocks noGrp="1"/>
          </p:cNvSpPr>
          <p:nvPr>
            <p:ph type="subTitle" idx="13"/>
          </p:nvPr>
        </p:nvSpPr>
        <p:spPr>
          <a:xfrm>
            <a:off x="5809650" y="3101324"/>
            <a:ext cx="2541900" cy="6585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CB.EN.U4AIE21160</a:t>
            </a:r>
            <a:endParaRPr lang="en-US" dirty="0"/>
          </a:p>
        </p:txBody>
      </p:sp>
      <p:sp>
        <p:nvSpPr>
          <p:cNvPr id="309" name="Google Shape;309;p57"/>
          <p:cNvSpPr txBox="1">
            <a:spLocks noGrp="1"/>
          </p:cNvSpPr>
          <p:nvPr>
            <p:ph type="subTitle" idx="14"/>
          </p:nvPr>
        </p:nvSpPr>
        <p:spPr>
          <a:xfrm>
            <a:off x="5809650" y="3873442"/>
            <a:ext cx="2747095" cy="428322"/>
          </a:xfrm>
          <a:prstGeom prst="rect">
            <a:avLst/>
          </a:prstGeom>
        </p:spPr>
        <p:txBody>
          <a:bodyPr spcFirstLastPara="1" wrap="square" lIns="91425" tIns="91425" rIns="91425" bIns="91425" anchor="b" anchorCtr="0">
            <a:noAutofit/>
          </a:bodyPr>
          <a:lstStyle/>
          <a:p>
            <a:pPr marL="0" indent="0"/>
            <a:r>
              <a:rPr lang="en" dirty="0" err="1"/>
              <a:t>Taruneshwaran</a:t>
            </a:r>
            <a:r>
              <a:rPr lang="en" dirty="0"/>
              <a:t> T</a:t>
            </a:r>
          </a:p>
        </p:txBody>
      </p:sp>
      <p:sp>
        <p:nvSpPr>
          <p:cNvPr id="310" name="Google Shape;310;p57"/>
          <p:cNvSpPr txBox="1">
            <a:spLocks noGrp="1"/>
          </p:cNvSpPr>
          <p:nvPr>
            <p:ph type="subTitle" idx="15"/>
          </p:nvPr>
        </p:nvSpPr>
        <p:spPr>
          <a:xfrm>
            <a:off x="5809650" y="4173907"/>
            <a:ext cx="2541900" cy="6585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CB.EN.U4AIE21170</a:t>
            </a:r>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a:t>
            </a:r>
            <a:endParaRPr dirty="0"/>
          </a:p>
        </p:txBody>
      </p:sp>
      <p:pic>
        <p:nvPicPr>
          <p:cNvPr id="3" name="Picture 2">
            <a:extLst>
              <a:ext uri="{FF2B5EF4-FFF2-40B4-BE49-F238E27FC236}">
                <a16:creationId xmlns:a16="http://schemas.microsoft.com/office/drawing/2014/main" id="{A1F8B7A0-545D-E124-0FC1-280B21171255}"/>
              </a:ext>
            </a:extLst>
          </p:cNvPr>
          <p:cNvPicPr>
            <a:picLocks noChangeAspect="1"/>
          </p:cNvPicPr>
          <p:nvPr/>
        </p:nvPicPr>
        <p:blipFill>
          <a:blip r:embed="rId3"/>
          <a:stretch>
            <a:fillRect/>
          </a:stretch>
        </p:blipFill>
        <p:spPr>
          <a:xfrm>
            <a:off x="2461491" y="780019"/>
            <a:ext cx="6350000" cy="4045367"/>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1450904B-0207-9ACF-A9D2-2FF52431E407}"/>
              </a:ext>
            </a:extLst>
          </p:cNvPr>
          <p:cNvSpPr/>
          <p:nvPr/>
        </p:nvSpPr>
        <p:spPr>
          <a:xfrm>
            <a:off x="4008582" y="888592"/>
            <a:ext cx="1627909" cy="991008"/>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D3E0E85-DD89-779E-33EE-B2101FBA2AC2}"/>
              </a:ext>
            </a:extLst>
          </p:cNvPr>
          <p:cNvSpPr/>
          <p:nvPr/>
        </p:nvSpPr>
        <p:spPr>
          <a:xfrm>
            <a:off x="5636491" y="887686"/>
            <a:ext cx="1587499" cy="991008"/>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1355DE07-D122-AB69-4191-3F1DD17A714A}"/>
              </a:ext>
            </a:extLst>
          </p:cNvPr>
          <p:cNvSpPr/>
          <p:nvPr/>
        </p:nvSpPr>
        <p:spPr>
          <a:xfrm>
            <a:off x="2461492" y="2307198"/>
            <a:ext cx="1514764" cy="991008"/>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BB29C6F-9913-E0ED-CE99-C835CBDB6C23}"/>
              </a:ext>
            </a:extLst>
          </p:cNvPr>
          <p:cNvSpPr/>
          <p:nvPr/>
        </p:nvSpPr>
        <p:spPr>
          <a:xfrm>
            <a:off x="5672858" y="2306044"/>
            <a:ext cx="1551132" cy="991008"/>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820B187-C1BC-5FAD-A7D7-B8D3CC7D55B3}"/>
              </a:ext>
            </a:extLst>
          </p:cNvPr>
          <p:cNvSpPr/>
          <p:nvPr/>
        </p:nvSpPr>
        <p:spPr>
          <a:xfrm>
            <a:off x="7223991" y="2306044"/>
            <a:ext cx="1587500" cy="991008"/>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C416B0C-6E2D-E911-F474-9FD18D66E549}"/>
              </a:ext>
            </a:extLst>
          </p:cNvPr>
          <p:cNvSpPr/>
          <p:nvPr/>
        </p:nvSpPr>
        <p:spPr>
          <a:xfrm>
            <a:off x="2461490" y="3750168"/>
            <a:ext cx="1514766" cy="991008"/>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2BCE0D2-1F1B-3BD4-AF67-5B2FE6810159}"/>
              </a:ext>
            </a:extLst>
          </p:cNvPr>
          <p:cNvSpPr/>
          <p:nvPr/>
        </p:nvSpPr>
        <p:spPr>
          <a:xfrm>
            <a:off x="5672857" y="3750168"/>
            <a:ext cx="1551132" cy="991008"/>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99344061-93F5-4130-C71F-759011BE3847}"/>
              </a:ext>
            </a:extLst>
          </p:cNvPr>
          <p:cNvSpPr/>
          <p:nvPr/>
        </p:nvSpPr>
        <p:spPr>
          <a:xfrm>
            <a:off x="2455430" y="897828"/>
            <a:ext cx="1514764" cy="99100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58D26BC-B3D0-255C-2242-6F06D68ABF08}"/>
              </a:ext>
            </a:extLst>
          </p:cNvPr>
          <p:cNvSpPr/>
          <p:nvPr/>
        </p:nvSpPr>
        <p:spPr>
          <a:xfrm>
            <a:off x="7260359" y="902446"/>
            <a:ext cx="1551132" cy="99100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D4B02D9F-B481-DC76-A333-75700A76CE9B}"/>
              </a:ext>
            </a:extLst>
          </p:cNvPr>
          <p:cNvSpPr/>
          <p:nvPr/>
        </p:nvSpPr>
        <p:spPr>
          <a:xfrm>
            <a:off x="4008582" y="2306044"/>
            <a:ext cx="1627908" cy="99100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7012BB62-E855-1AF2-731B-116FB07192C7}"/>
              </a:ext>
            </a:extLst>
          </p:cNvPr>
          <p:cNvSpPr/>
          <p:nvPr/>
        </p:nvSpPr>
        <p:spPr>
          <a:xfrm>
            <a:off x="4008582" y="3759404"/>
            <a:ext cx="1627908" cy="99100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E621F3E6-9B3D-3544-A0A5-FC11CD2637D4}"/>
              </a:ext>
            </a:extLst>
          </p:cNvPr>
          <p:cNvSpPr/>
          <p:nvPr/>
        </p:nvSpPr>
        <p:spPr>
          <a:xfrm>
            <a:off x="7260356" y="3759404"/>
            <a:ext cx="1551132" cy="99100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779788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1"/>
        <p:cNvGrpSpPr/>
        <p:nvPr/>
      </p:nvGrpSpPr>
      <p:grpSpPr>
        <a:xfrm>
          <a:off x="0" y="0"/>
          <a:ext cx="0" cy="0"/>
          <a:chOff x="0" y="0"/>
          <a:chExt cx="0" cy="0"/>
        </a:xfrm>
      </p:grpSpPr>
      <p:sp>
        <p:nvSpPr>
          <p:cNvPr id="342" name="Google Shape;342;p60"/>
          <p:cNvSpPr txBox="1">
            <a:spLocks noGrp="1"/>
          </p:cNvSpPr>
          <p:nvPr>
            <p:ph type="title"/>
          </p:nvPr>
        </p:nvSpPr>
        <p:spPr>
          <a:xfrm>
            <a:off x="1476900" y="328990"/>
            <a:ext cx="6190500" cy="1188600"/>
          </a:xfrm>
          <a:prstGeom prst="rect">
            <a:avLst/>
          </a:prstGeom>
        </p:spPr>
        <p:txBody>
          <a:bodyPr spcFirstLastPara="1" wrap="square" lIns="91425" tIns="91425" rIns="91425" bIns="91425" anchor="t" anchorCtr="0">
            <a:noAutofit/>
          </a:bodyPr>
          <a:lstStyle/>
          <a:p>
            <a:r>
              <a:rPr lang="en" sz="3200" dirty="0"/>
              <a:t>Problem Statement</a:t>
            </a:r>
            <a:endParaRPr lang="en-US" sz="3200"/>
          </a:p>
        </p:txBody>
      </p:sp>
      <p:sp>
        <p:nvSpPr>
          <p:cNvPr id="343" name="Google Shape;343;p60"/>
          <p:cNvSpPr txBox="1">
            <a:spLocks noGrp="1"/>
          </p:cNvSpPr>
          <p:nvPr>
            <p:ph type="subTitle" idx="1"/>
          </p:nvPr>
        </p:nvSpPr>
        <p:spPr>
          <a:xfrm>
            <a:off x="635745" y="1453350"/>
            <a:ext cx="7868736" cy="1952132"/>
          </a:xfrm>
          <a:prstGeom prst="rect">
            <a:avLst/>
          </a:prstGeom>
        </p:spPr>
        <p:txBody>
          <a:bodyPr spcFirstLastPara="1" wrap="square" lIns="91425" tIns="91425" rIns="91425" bIns="91425" anchor="t" anchorCtr="0">
            <a:noAutofit/>
          </a:bodyPr>
          <a:lstStyle/>
          <a:p>
            <a:pPr marL="0" indent="0"/>
            <a:r>
              <a:rPr lang="en" sz="1800" b="1" dirty="0">
                <a:latin typeface="Gautami"/>
              </a:rPr>
              <a:t>Traffic Signal Optimization using Image and Video Analysis</a:t>
            </a:r>
            <a:endParaRPr lang="en" sz="1800" dirty="0">
              <a:latin typeface="Gautami"/>
            </a:endParaRPr>
          </a:p>
          <a:p>
            <a:pPr marL="0" indent="0"/>
            <a:endParaRPr lang="en" dirty="0">
              <a:latin typeface="Gautami"/>
            </a:endParaRPr>
          </a:p>
          <a:p>
            <a:pPr marL="0" indent="0"/>
            <a:r>
              <a:rPr lang="en" dirty="0">
                <a:latin typeface="Gautami"/>
              </a:rPr>
              <a:t>Traffic congestion is a pervasive issue in urban areas, leading to increased travel time, fuel consumption, and environmental pollution. Traditional traffic signal systems lack adaptability and struggle to efficiently handle varying traffic conditions. </a:t>
            </a:r>
            <a:endParaRPr lang="en-US">
              <a:latin typeface="Gautami"/>
            </a:endParaRPr>
          </a:p>
          <a:p>
            <a:pPr marL="0" indent="0"/>
            <a:endParaRPr lang="en" dirty="0">
              <a:latin typeface="Gautami"/>
            </a:endParaRPr>
          </a:p>
          <a:p>
            <a:pPr marL="0" indent="0"/>
            <a:r>
              <a:rPr lang="en" dirty="0">
                <a:latin typeface="Gautami"/>
              </a:rPr>
              <a:t>The problem is to design a system that optimizes traffic </a:t>
            </a:r>
            <a:r>
              <a:rPr lang="en" dirty="0">
                <a:solidFill>
                  <a:srgbClr val="000000"/>
                </a:solidFill>
                <a:latin typeface="Gautami"/>
              </a:rPr>
              <a:t>signal timings based on real-time traffic data, enhancing traffic flow and reducing congestion. In this context, leveraging advanced image analysis techniques becomes crucial for developing a smart and responsive traffic signal control mechanism.</a:t>
            </a:r>
            <a:endParaRPr lang="en-US">
              <a:latin typeface="Gautam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000"/>
                                        <p:tgtEl>
                                          <p:spTgt spid="34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3"/>
                                        </p:tgtEl>
                                        <p:attrNameLst>
                                          <p:attrName>style.visibility</p:attrName>
                                        </p:attrNameLst>
                                      </p:cBhvr>
                                      <p:to>
                                        <p:strVal val="visible"/>
                                      </p:to>
                                    </p:set>
                                    <p:animEffect transition="in" filter="fade">
                                      <p:cBhvr>
                                        <p:cTn id="11" dur="600"/>
                                        <p:tgtEl>
                                          <p:spTgt spid="34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42"/>
                                        </p:tgtEl>
                                        <p:attrNameLst>
                                          <p:attrName>style.visibility</p:attrName>
                                        </p:attrNameLst>
                                      </p:cBhvr>
                                      <p:to>
                                        <p:strVal val="visible"/>
                                      </p:to>
                                    </p:set>
                                    <p:animEffect transition="in" filter="fade">
                                      <p:cBhvr>
                                        <p:cTn id="16" dur="10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9"/>
          <p:cNvSpPr txBox="1">
            <a:spLocks noGrp="1"/>
          </p:cNvSpPr>
          <p:nvPr>
            <p:ph type="title"/>
          </p:nvPr>
        </p:nvSpPr>
        <p:spPr>
          <a:xfrm>
            <a:off x="1245899" y="1180659"/>
            <a:ext cx="5639810" cy="19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effectLst>
                  <a:outerShdw blurRad="50800" dist="38100" dir="2700000" algn="tl" rotWithShape="0">
                    <a:prstClr val="black">
                      <a:alpha val="40000"/>
                    </a:prstClr>
                  </a:outerShdw>
                </a:effectLst>
              </a:rPr>
              <a:t>Video Analysis</a:t>
            </a:r>
            <a:endParaRPr dirty="0">
              <a:effectLst>
                <a:outerShdw blurRad="50800" dist="38100" dir="2700000" algn="tl" rotWithShape="0">
                  <a:prstClr val="black">
                    <a:alpha val="40000"/>
                  </a:prstClr>
                </a:outerShdw>
              </a:effectLst>
            </a:endParaRPr>
          </a:p>
        </p:txBody>
      </p:sp>
      <p:sp>
        <p:nvSpPr>
          <p:cNvPr id="337" name="Google Shape;337;p59"/>
          <p:cNvSpPr txBox="1">
            <a:spLocks noGrp="1"/>
          </p:cNvSpPr>
          <p:nvPr>
            <p:ph type="subTitle" idx="1"/>
          </p:nvPr>
        </p:nvSpPr>
        <p:spPr>
          <a:xfrm>
            <a:off x="1245898" y="3081459"/>
            <a:ext cx="3894137" cy="117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Example of Traffic Analysis on a specific Lane in a Busy Road</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65"/>
          <p:cNvSpPr txBox="1">
            <a:spLocks noGrp="1"/>
          </p:cNvSpPr>
          <p:nvPr>
            <p:ph type="title"/>
          </p:nvPr>
        </p:nvSpPr>
        <p:spPr>
          <a:xfrm>
            <a:off x="713100" y="445025"/>
            <a:ext cx="5290536" cy="90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effectLst>
                  <a:outerShdw blurRad="50800" dist="38100" dir="2700000" algn="tl" rotWithShape="0">
                    <a:prstClr val="black">
                      <a:alpha val="40000"/>
                    </a:prstClr>
                  </a:outerShdw>
                </a:effectLst>
              </a:rPr>
              <a:t>Workflow for Video Analysis</a:t>
            </a:r>
          </a:p>
        </p:txBody>
      </p:sp>
      <p:sp>
        <p:nvSpPr>
          <p:cNvPr id="33" name="Rectangle: Rounded Corners 32">
            <a:extLst>
              <a:ext uri="{FF2B5EF4-FFF2-40B4-BE49-F238E27FC236}">
                <a16:creationId xmlns:a16="http://schemas.microsoft.com/office/drawing/2014/main" id="{D9A25FBF-B6CA-BF36-517D-7E3A66719DFB}"/>
              </a:ext>
            </a:extLst>
          </p:cNvPr>
          <p:cNvSpPr/>
          <p:nvPr/>
        </p:nvSpPr>
        <p:spPr>
          <a:xfrm>
            <a:off x="400972" y="2511135"/>
            <a:ext cx="1181254" cy="646546"/>
          </a:xfrm>
          <a:prstGeom prst="roundRect">
            <a:avLst/>
          </a:prstGeom>
          <a:gradFill flip="none" rotWithShape="1">
            <a:gsLst>
              <a:gs pos="0">
                <a:srgbClr val="5BCEED">
                  <a:tint val="66000"/>
                  <a:satMod val="160000"/>
                </a:srgbClr>
              </a:gs>
              <a:gs pos="50000">
                <a:srgbClr val="5BCEED">
                  <a:tint val="44500"/>
                  <a:satMod val="160000"/>
                </a:srgbClr>
              </a:gs>
              <a:gs pos="100000">
                <a:srgbClr val="5BCEED">
                  <a:tint val="23500"/>
                  <a:satMod val="160000"/>
                  <a:alpha val="77000"/>
                  <a:lumMod val="0"/>
                  <a:lumOff val="100000"/>
                </a:srgbClr>
              </a:gs>
            </a:gsLst>
            <a:lin ang="0" scaled="1"/>
            <a:tileRect/>
          </a:gradFill>
          <a:ln cap="flat" cmpd="sng">
            <a:prstDash val="solid"/>
            <a:miter lim="800000"/>
            <a:extLst>
              <a:ext uri="{C807C97D-BFC1-408E-A445-0C87EB9F89A2}">
                <ask:lineSketchStyleProps xmlns:ask="http://schemas.microsoft.com/office/drawing/2018/sketchyshapes" sd="1219033472">
                  <a:custGeom>
                    <a:avLst/>
                    <a:gdLst>
                      <a:gd name="connsiteX0" fmla="*/ 0 w 1181254"/>
                      <a:gd name="connsiteY0" fmla="*/ 107760 h 646546"/>
                      <a:gd name="connsiteX1" fmla="*/ 107760 w 1181254"/>
                      <a:gd name="connsiteY1" fmla="*/ 0 h 646546"/>
                      <a:gd name="connsiteX2" fmla="*/ 1073494 w 1181254"/>
                      <a:gd name="connsiteY2" fmla="*/ 0 h 646546"/>
                      <a:gd name="connsiteX3" fmla="*/ 1181254 w 1181254"/>
                      <a:gd name="connsiteY3" fmla="*/ 107760 h 646546"/>
                      <a:gd name="connsiteX4" fmla="*/ 1181254 w 1181254"/>
                      <a:gd name="connsiteY4" fmla="*/ 538786 h 646546"/>
                      <a:gd name="connsiteX5" fmla="*/ 1073494 w 1181254"/>
                      <a:gd name="connsiteY5" fmla="*/ 646546 h 646546"/>
                      <a:gd name="connsiteX6" fmla="*/ 107760 w 1181254"/>
                      <a:gd name="connsiteY6" fmla="*/ 646546 h 646546"/>
                      <a:gd name="connsiteX7" fmla="*/ 0 w 1181254"/>
                      <a:gd name="connsiteY7" fmla="*/ 538786 h 646546"/>
                      <a:gd name="connsiteX8" fmla="*/ 0 w 1181254"/>
                      <a:gd name="connsiteY8" fmla="*/ 107760 h 6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254" h="646546" fill="none" extrusionOk="0">
                        <a:moveTo>
                          <a:pt x="0" y="107760"/>
                        </a:moveTo>
                        <a:cubicBezTo>
                          <a:pt x="-4505" y="47517"/>
                          <a:pt x="50503" y="1846"/>
                          <a:pt x="107760" y="0"/>
                        </a:cubicBezTo>
                        <a:cubicBezTo>
                          <a:pt x="361357" y="30305"/>
                          <a:pt x="674771" y="-16905"/>
                          <a:pt x="1073494" y="0"/>
                        </a:cubicBezTo>
                        <a:cubicBezTo>
                          <a:pt x="1133860" y="1313"/>
                          <a:pt x="1182165" y="49362"/>
                          <a:pt x="1181254" y="107760"/>
                        </a:cubicBezTo>
                        <a:cubicBezTo>
                          <a:pt x="1191783" y="167263"/>
                          <a:pt x="1148654" y="363722"/>
                          <a:pt x="1181254" y="538786"/>
                        </a:cubicBezTo>
                        <a:cubicBezTo>
                          <a:pt x="1173376" y="599594"/>
                          <a:pt x="1125034" y="641044"/>
                          <a:pt x="1073494" y="646546"/>
                        </a:cubicBezTo>
                        <a:cubicBezTo>
                          <a:pt x="928269" y="561140"/>
                          <a:pt x="402666" y="679095"/>
                          <a:pt x="107760" y="646546"/>
                        </a:cubicBezTo>
                        <a:cubicBezTo>
                          <a:pt x="48459" y="643661"/>
                          <a:pt x="-7204" y="602506"/>
                          <a:pt x="0" y="538786"/>
                        </a:cubicBezTo>
                        <a:cubicBezTo>
                          <a:pt x="35943" y="372359"/>
                          <a:pt x="31026" y="212640"/>
                          <a:pt x="0" y="107760"/>
                        </a:cubicBezTo>
                        <a:close/>
                      </a:path>
                      <a:path w="1181254" h="646546" stroke="0" extrusionOk="0">
                        <a:moveTo>
                          <a:pt x="0" y="107760"/>
                        </a:moveTo>
                        <a:cubicBezTo>
                          <a:pt x="-6310" y="44354"/>
                          <a:pt x="37660" y="3973"/>
                          <a:pt x="107760" y="0"/>
                        </a:cubicBezTo>
                        <a:cubicBezTo>
                          <a:pt x="486217" y="73655"/>
                          <a:pt x="617114" y="26583"/>
                          <a:pt x="1073494" y="0"/>
                        </a:cubicBezTo>
                        <a:cubicBezTo>
                          <a:pt x="1130980" y="1980"/>
                          <a:pt x="1179221" y="59485"/>
                          <a:pt x="1181254" y="107760"/>
                        </a:cubicBezTo>
                        <a:cubicBezTo>
                          <a:pt x="1159334" y="164136"/>
                          <a:pt x="1167254" y="377063"/>
                          <a:pt x="1181254" y="538786"/>
                        </a:cubicBezTo>
                        <a:cubicBezTo>
                          <a:pt x="1182394" y="598435"/>
                          <a:pt x="1134363" y="643756"/>
                          <a:pt x="1073494" y="646546"/>
                        </a:cubicBezTo>
                        <a:cubicBezTo>
                          <a:pt x="787457" y="664342"/>
                          <a:pt x="468873" y="666166"/>
                          <a:pt x="107760" y="646546"/>
                        </a:cubicBezTo>
                        <a:cubicBezTo>
                          <a:pt x="48064" y="644808"/>
                          <a:pt x="-3969" y="603816"/>
                          <a:pt x="0" y="538786"/>
                        </a:cubicBezTo>
                        <a:cubicBezTo>
                          <a:pt x="-28443" y="441905"/>
                          <a:pt x="-29310" y="171906"/>
                          <a:pt x="0" y="107760"/>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rPr>
              <a:t>Video Input</a:t>
            </a:r>
            <a:endParaRPr lang="en-IN"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endParaRPr>
          </a:p>
        </p:txBody>
      </p:sp>
      <p:sp>
        <p:nvSpPr>
          <p:cNvPr id="34" name="Rectangle: Rounded Corners 33">
            <a:extLst>
              <a:ext uri="{FF2B5EF4-FFF2-40B4-BE49-F238E27FC236}">
                <a16:creationId xmlns:a16="http://schemas.microsoft.com/office/drawing/2014/main" id="{4AB76B76-B583-24E8-6BF6-DA190D2C033B}"/>
              </a:ext>
            </a:extLst>
          </p:cNvPr>
          <p:cNvSpPr/>
          <p:nvPr/>
        </p:nvSpPr>
        <p:spPr>
          <a:xfrm>
            <a:off x="1173017" y="3453822"/>
            <a:ext cx="1279238" cy="646546"/>
          </a:xfrm>
          <a:prstGeom prst="roundRect">
            <a:avLst/>
          </a:prstGeom>
          <a:gradFill flip="none" rotWithShape="1">
            <a:gsLst>
              <a:gs pos="0">
                <a:srgbClr val="5BCEED">
                  <a:tint val="66000"/>
                  <a:satMod val="160000"/>
                </a:srgbClr>
              </a:gs>
              <a:gs pos="50000">
                <a:srgbClr val="5BCEED">
                  <a:tint val="44500"/>
                  <a:satMod val="160000"/>
                </a:srgbClr>
              </a:gs>
              <a:gs pos="100000">
                <a:srgbClr val="5BCEED">
                  <a:tint val="23500"/>
                  <a:satMod val="160000"/>
                  <a:alpha val="77000"/>
                  <a:lumMod val="0"/>
                  <a:lumOff val="100000"/>
                </a:srgbClr>
              </a:gs>
            </a:gsLst>
            <a:lin ang="0" scaled="1"/>
            <a:tileRect/>
          </a:gradFill>
          <a:ln cap="flat" cmpd="sng">
            <a:prstDash val="solid"/>
            <a:miter lim="800000"/>
            <a:extLst>
              <a:ext uri="{C807C97D-BFC1-408E-A445-0C87EB9F89A2}">
                <ask:lineSketchStyleProps xmlns:ask="http://schemas.microsoft.com/office/drawing/2018/sketchyshapes" sd="3520093239">
                  <a:custGeom>
                    <a:avLst/>
                    <a:gdLst>
                      <a:gd name="connsiteX0" fmla="*/ 0 w 1279238"/>
                      <a:gd name="connsiteY0" fmla="*/ 107760 h 646546"/>
                      <a:gd name="connsiteX1" fmla="*/ 107760 w 1279238"/>
                      <a:gd name="connsiteY1" fmla="*/ 0 h 646546"/>
                      <a:gd name="connsiteX2" fmla="*/ 1171478 w 1279238"/>
                      <a:gd name="connsiteY2" fmla="*/ 0 h 646546"/>
                      <a:gd name="connsiteX3" fmla="*/ 1279238 w 1279238"/>
                      <a:gd name="connsiteY3" fmla="*/ 107760 h 646546"/>
                      <a:gd name="connsiteX4" fmla="*/ 1279238 w 1279238"/>
                      <a:gd name="connsiteY4" fmla="*/ 538786 h 646546"/>
                      <a:gd name="connsiteX5" fmla="*/ 1171478 w 1279238"/>
                      <a:gd name="connsiteY5" fmla="*/ 646546 h 646546"/>
                      <a:gd name="connsiteX6" fmla="*/ 107760 w 1279238"/>
                      <a:gd name="connsiteY6" fmla="*/ 646546 h 646546"/>
                      <a:gd name="connsiteX7" fmla="*/ 0 w 1279238"/>
                      <a:gd name="connsiteY7" fmla="*/ 538786 h 646546"/>
                      <a:gd name="connsiteX8" fmla="*/ 0 w 1279238"/>
                      <a:gd name="connsiteY8" fmla="*/ 107760 h 6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9238" h="646546" fill="none" extrusionOk="0">
                        <a:moveTo>
                          <a:pt x="0" y="107760"/>
                        </a:moveTo>
                        <a:cubicBezTo>
                          <a:pt x="7273" y="51650"/>
                          <a:pt x="56431" y="-1964"/>
                          <a:pt x="107760" y="0"/>
                        </a:cubicBezTo>
                        <a:cubicBezTo>
                          <a:pt x="558864" y="20602"/>
                          <a:pt x="837298" y="-27587"/>
                          <a:pt x="1171478" y="0"/>
                        </a:cubicBezTo>
                        <a:cubicBezTo>
                          <a:pt x="1222141" y="-7567"/>
                          <a:pt x="1274327" y="47415"/>
                          <a:pt x="1279238" y="107760"/>
                        </a:cubicBezTo>
                        <a:cubicBezTo>
                          <a:pt x="1311949" y="285169"/>
                          <a:pt x="1308580" y="388090"/>
                          <a:pt x="1279238" y="538786"/>
                        </a:cubicBezTo>
                        <a:cubicBezTo>
                          <a:pt x="1281884" y="601070"/>
                          <a:pt x="1232351" y="646840"/>
                          <a:pt x="1171478" y="646546"/>
                        </a:cubicBezTo>
                        <a:cubicBezTo>
                          <a:pt x="842031" y="632620"/>
                          <a:pt x="285606" y="714933"/>
                          <a:pt x="107760" y="646546"/>
                        </a:cubicBezTo>
                        <a:cubicBezTo>
                          <a:pt x="45782" y="645099"/>
                          <a:pt x="5214" y="592468"/>
                          <a:pt x="0" y="538786"/>
                        </a:cubicBezTo>
                        <a:cubicBezTo>
                          <a:pt x="-38517" y="419745"/>
                          <a:pt x="-3225" y="297529"/>
                          <a:pt x="0" y="107760"/>
                        </a:cubicBezTo>
                        <a:close/>
                      </a:path>
                      <a:path w="1279238" h="646546" stroke="0" extrusionOk="0">
                        <a:moveTo>
                          <a:pt x="0" y="107760"/>
                        </a:moveTo>
                        <a:cubicBezTo>
                          <a:pt x="4952" y="51731"/>
                          <a:pt x="52251" y="1776"/>
                          <a:pt x="107760" y="0"/>
                        </a:cubicBezTo>
                        <a:cubicBezTo>
                          <a:pt x="275968" y="-62914"/>
                          <a:pt x="708391" y="-25178"/>
                          <a:pt x="1171478" y="0"/>
                        </a:cubicBezTo>
                        <a:cubicBezTo>
                          <a:pt x="1228784" y="1314"/>
                          <a:pt x="1270554" y="53940"/>
                          <a:pt x="1279238" y="107760"/>
                        </a:cubicBezTo>
                        <a:cubicBezTo>
                          <a:pt x="1287122" y="304978"/>
                          <a:pt x="1260591" y="404990"/>
                          <a:pt x="1279238" y="538786"/>
                        </a:cubicBezTo>
                        <a:cubicBezTo>
                          <a:pt x="1281360" y="591628"/>
                          <a:pt x="1235366" y="649878"/>
                          <a:pt x="1171478" y="646546"/>
                        </a:cubicBezTo>
                        <a:cubicBezTo>
                          <a:pt x="1001647" y="701907"/>
                          <a:pt x="615768" y="689368"/>
                          <a:pt x="107760" y="646546"/>
                        </a:cubicBezTo>
                        <a:cubicBezTo>
                          <a:pt x="48324" y="645323"/>
                          <a:pt x="-1548" y="602651"/>
                          <a:pt x="0" y="538786"/>
                        </a:cubicBezTo>
                        <a:cubicBezTo>
                          <a:pt x="-1103" y="462390"/>
                          <a:pt x="-28190" y="244799"/>
                          <a:pt x="0" y="107760"/>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rPr>
              <a:t>Frame by Frame</a:t>
            </a:r>
            <a:endParaRPr lang="en-IN"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endParaRPr>
          </a:p>
        </p:txBody>
      </p:sp>
      <p:sp>
        <p:nvSpPr>
          <p:cNvPr id="35" name="Rectangle: Rounded Corners 34">
            <a:extLst>
              <a:ext uri="{FF2B5EF4-FFF2-40B4-BE49-F238E27FC236}">
                <a16:creationId xmlns:a16="http://schemas.microsoft.com/office/drawing/2014/main" id="{47524BAD-AA05-E285-A7CF-4E1DD8D977FF}"/>
              </a:ext>
            </a:extLst>
          </p:cNvPr>
          <p:cNvSpPr/>
          <p:nvPr/>
        </p:nvSpPr>
        <p:spPr>
          <a:xfrm>
            <a:off x="2389906" y="2511135"/>
            <a:ext cx="1279238" cy="646546"/>
          </a:xfrm>
          <a:prstGeom prst="roundRect">
            <a:avLst/>
          </a:prstGeom>
          <a:gradFill flip="none" rotWithShape="1">
            <a:gsLst>
              <a:gs pos="0">
                <a:srgbClr val="5BCEED">
                  <a:tint val="66000"/>
                  <a:satMod val="160000"/>
                </a:srgbClr>
              </a:gs>
              <a:gs pos="50000">
                <a:srgbClr val="5BCEED">
                  <a:tint val="44500"/>
                  <a:satMod val="160000"/>
                </a:srgbClr>
              </a:gs>
              <a:gs pos="100000">
                <a:srgbClr val="5BCEED">
                  <a:tint val="23500"/>
                  <a:satMod val="160000"/>
                  <a:alpha val="77000"/>
                  <a:lumMod val="0"/>
                  <a:lumOff val="100000"/>
                </a:srgbClr>
              </a:gs>
            </a:gsLst>
            <a:lin ang="0" scaled="1"/>
            <a:tileRect/>
          </a:gradFill>
          <a:ln cap="flat" cmpd="sng">
            <a:prstDash val="solid"/>
            <a:miter lim="800000"/>
            <a:extLst>
              <a:ext uri="{C807C97D-BFC1-408E-A445-0C87EB9F89A2}">
                <ask:lineSketchStyleProps xmlns:ask="http://schemas.microsoft.com/office/drawing/2018/sketchyshapes" sd="4030032840">
                  <a:custGeom>
                    <a:avLst/>
                    <a:gdLst>
                      <a:gd name="connsiteX0" fmla="*/ 0 w 1279238"/>
                      <a:gd name="connsiteY0" fmla="*/ 107760 h 646546"/>
                      <a:gd name="connsiteX1" fmla="*/ 107760 w 1279238"/>
                      <a:gd name="connsiteY1" fmla="*/ 0 h 646546"/>
                      <a:gd name="connsiteX2" fmla="*/ 1171478 w 1279238"/>
                      <a:gd name="connsiteY2" fmla="*/ 0 h 646546"/>
                      <a:gd name="connsiteX3" fmla="*/ 1279238 w 1279238"/>
                      <a:gd name="connsiteY3" fmla="*/ 107760 h 646546"/>
                      <a:gd name="connsiteX4" fmla="*/ 1279238 w 1279238"/>
                      <a:gd name="connsiteY4" fmla="*/ 538786 h 646546"/>
                      <a:gd name="connsiteX5" fmla="*/ 1171478 w 1279238"/>
                      <a:gd name="connsiteY5" fmla="*/ 646546 h 646546"/>
                      <a:gd name="connsiteX6" fmla="*/ 107760 w 1279238"/>
                      <a:gd name="connsiteY6" fmla="*/ 646546 h 646546"/>
                      <a:gd name="connsiteX7" fmla="*/ 0 w 1279238"/>
                      <a:gd name="connsiteY7" fmla="*/ 538786 h 646546"/>
                      <a:gd name="connsiteX8" fmla="*/ 0 w 1279238"/>
                      <a:gd name="connsiteY8" fmla="*/ 107760 h 6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9238" h="646546" fill="none" extrusionOk="0">
                        <a:moveTo>
                          <a:pt x="0" y="107760"/>
                        </a:moveTo>
                        <a:cubicBezTo>
                          <a:pt x="1056" y="37050"/>
                          <a:pt x="45064" y="-3741"/>
                          <a:pt x="107760" y="0"/>
                        </a:cubicBezTo>
                        <a:cubicBezTo>
                          <a:pt x="409721" y="-8496"/>
                          <a:pt x="855857" y="-36912"/>
                          <a:pt x="1171478" y="0"/>
                        </a:cubicBezTo>
                        <a:cubicBezTo>
                          <a:pt x="1227677" y="-4772"/>
                          <a:pt x="1278491" y="47403"/>
                          <a:pt x="1279238" y="107760"/>
                        </a:cubicBezTo>
                        <a:cubicBezTo>
                          <a:pt x="1253169" y="229853"/>
                          <a:pt x="1317892" y="467162"/>
                          <a:pt x="1279238" y="538786"/>
                        </a:cubicBezTo>
                        <a:cubicBezTo>
                          <a:pt x="1280799" y="596053"/>
                          <a:pt x="1231397" y="651114"/>
                          <a:pt x="1171478" y="646546"/>
                        </a:cubicBezTo>
                        <a:cubicBezTo>
                          <a:pt x="1049714" y="638401"/>
                          <a:pt x="369238" y="736126"/>
                          <a:pt x="107760" y="646546"/>
                        </a:cubicBezTo>
                        <a:cubicBezTo>
                          <a:pt x="54302" y="650560"/>
                          <a:pt x="-4769" y="589498"/>
                          <a:pt x="0" y="538786"/>
                        </a:cubicBezTo>
                        <a:cubicBezTo>
                          <a:pt x="36742" y="336010"/>
                          <a:pt x="-4795" y="190500"/>
                          <a:pt x="0" y="107760"/>
                        </a:cubicBezTo>
                        <a:close/>
                      </a:path>
                      <a:path w="1279238" h="646546" stroke="0" extrusionOk="0">
                        <a:moveTo>
                          <a:pt x="0" y="107760"/>
                        </a:moveTo>
                        <a:cubicBezTo>
                          <a:pt x="6892" y="46275"/>
                          <a:pt x="45980" y="-8659"/>
                          <a:pt x="107760" y="0"/>
                        </a:cubicBezTo>
                        <a:cubicBezTo>
                          <a:pt x="298320" y="35845"/>
                          <a:pt x="950356" y="-33987"/>
                          <a:pt x="1171478" y="0"/>
                        </a:cubicBezTo>
                        <a:cubicBezTo>
                          <a:pt x="1223998" y="1213"/>
                          <a:pt x="1277268" y="57745"/>
                          <a:pt x="1279238" y="107760"/>
                        </a:cubicBezTo>
                        <a:cubicBezTo>
                          <a:pt x="1297988" y="273125"/>
                          <a:pt x="1261436" y="470693"/>
                          <a:pt x="1279238" y="538786"/>
                        </a:cubicBezTo>
                        <a:cubicBezTo>
                          <a:pt x="1276686" y="601198"/>
                          <a:pt x="1231858" y="647265"/>
                          <a:pt x="1171478" y="646546"/>
                        </a:cubicBezTo>
                        <a:cubicBezTo>
                          <a:pt x="1016288" y="649129"/>
                          <a:pt x="461317" y="565256"/>
                          <a:pt x="107760" y="646546"/>
                        </a:cubicBezTo>
                        <a:cubicBezTo>
                          <a:pt x="54529" y="648966"/>
                          <a:pt x="68" y="605737"/>
                          <a:pt x="0" y="538786"/>
                        </a:cubicBezTo>
                        <a:cubicBezTo>
                          <a:pt x="-27611" y="440037"/>
                          <a:pt x="25654" y="159425"/>
                          <a:pt x="0" y="107760"/>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rPr>
              <a:t>Masking</a:t>
            </a:r>
            <a:endParaRPr lang="en-IN"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endParaRPr>
          </a:p>
        </p:txBody>
      </p:sp>
      <p:sp>
        <p:nvSpPr>
          <p:cNvPr id="37" name="Rectangle: Rounded Corners 36">
            <a:extLst>
              <a:ext uri="{FF2B5EF4-FFF2-40B4-BE49-F238E27FC236}">
                <a16:creationId xmlns:a16="http://schemas.microsoft.com/office/drawing/2014/main" id="{0DCF441D-560B-1E0F-A0C6-B06E6D966B77}"/>
              </a:ext>
            </a:extLst>
          </p:cNvPr>
          <p:cNvSpPr/>
          <p:nvPr/>
        </p:nvSpPr>
        <p:spPr>
          <a:xfrm>
            <a:off x="3357416" y="3453822"/>
            <a:ext cx="1279238" cy="834078"/>
          </a:xfrm>
          <a:prstGeom prst="roundRect">
            <a:avLst/>
          </a:prstGeom>
          <a:gradFill flip="none" rotWithShape="1">
            <a:gsLst>
              <a:gs pos="0">
                <a:srgbClr val="5BCEED">
                  <a:tint val="66000"/>
                  <a:satMod val="160000"/>
                </a:srgbClr>
              </a:gs>
              <a:gs pos="50000">
                <a:srgbClr val="5BCEED">
                  <a:tint val="44500"/>
                  <a:satMod val="160000"/>
                </a:srgbClr>
              </a:gs>
              <a:gs pos="100000">
                <a:srgbClr val="5BCEED">
                  <a:tint val="23500"/>
                  <a:satMod val="160000"/>
                  <a:alpha val="77000"/>
                  <a:lumMod val="0"/>
                  <a:lumOff val="100000"/>
                </a:srgbClr>
              </a:gs>
            </a:gsLst>
            <a:lin ang="0" scaled="1"/>
            <a:tileRect/>
          </a:gradFill>
          <a:ln cap="flat" cmpd="sng">
            <a:prstDash val="solid"/>
            <a:miter lim="800000"/>
            <a:extLst>
              <a:ext uri="{C807C97D-BFC1-408E-A445-0C87EB9F89A2}">
                <ask:lineSketchStyleProps xmlns:ask="http://schemas.microsoft.com/office/drawing/2018/sketchyshapes" sd="4264624775">
                  <a:custGeom>
                    <a:avLst/>
                    <a:gdLst>
                      <a:gd name="connsiteX0" fmla="*/ 0 w 1279238"/>
                      <a:gd name="connsiteY0" fmla="*/ 139016 h 834078"/>
                      <a:gd name="connsiteX1" fmla="*/ 139016 w 1279238"/>
                      <a:gd name="connsiteY1" fmla="*/ 0 h 834078"/>
                      <a:gd name="connsiteX2" fmla="*/ 1140222 w 1279238"/>
                      <a:gd name="connsiteY2" fmla="*/ 0 h 834078"/>
                      <a:gd name="connsiteX3" fmla="*/ 1279238 w 1279238"/>
                      <a:gd name="connsiteY3" fmla="*/ 139016 h 834078"/>
                      <a:gd name="connsiteX4" fmla="*/ 1279238 w 1279238"/>
                      <a:gd name="connsiteY4" fmla="*/ 695062 h 834078"/>
                      <a:gd name="connsiteX5" fmla="*/ 1140222 w 1279238"/>
                      <a:gd name="connsiteY5" fmla="*/ 834078 h 834078"/>
                      <a:gd name="connsiteX6" fmla="*/ 139016 w 1279238"/>
                      <a:gd name="connsiteY6" fmla="*/ 834078 h 834078"/>
                      <a:gd name="connsiteX7" fmla="*/ 0 w 1279238"/>
                      <a:gd name="connsiteY7" fmla="*/ 695062 h 834078"/>
                      <a:gd name="connsiteX8" fmla="*/ 0 w 1279238"/>
                      <a:gd name="connsiteY8" fmla="*/ 139016 h 83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9238" h="834078" fill="none" extrusionOk="0">
                        <a:moveTo>
                          <a:pt x="0" y="139016"/>
                        </a:moveTo>
                        <a:cubicBezTo>
                          <a:pt x="9679" y="73648"/>
                          <a:pt x="75758" y="3666"/>
                          <a:pt x="139016" y="0"/>
                        </a:cubicBezTo>
                        <a:cubicBezTo>
                          <a:pt x="580309" y="76099"/>
                          <a:pt x="736104" y="44189"/>
                          <a:pt x="1140222" y="0"/>
                        </a:cubicBezTo>
                        <a:cubicBezTo>
                          <a:pt x="1218829" y="3765"/>
                          <a:pt x="1268653" y="66163"/>
                          <a:pt x="1279238" y="139016"/>
                        </a:cubicBezTo>
                        <a:cubicBezTo>
                          <a:pt x="1259552" y="248857"/>
                          <a:pt x="1239263" y="577901"/>
                          <a:pt x="1279238" y="695062"/>
                        </a:cubicBezTo>
                        <a:cubicBezTo>
                          <a:pt x="1281086" y="775549"/>
                          <a:pt x="1204409" y="825603"/>
                          <a:pt x="1140222" y="834078"/>
                        </a:cubicBezTo>
                        <a:cubicBezTo>
                          <a:pt x="732924" y="769314"/>
                          <a:pt x="425174" y="918141"/>
                          <a:pt x="139016" y="834078"/>
                        </a:cubicBezTo>
                        <a:cubicBezTo>
                          <a:pt x="67576" y="844698"/>
                          <a:pt x="-3844" y="770432"/>
                          <a:pt x="0" y="695062"/>
                        </a:cubicBezTo>
                        <a:cubicBezTo>
                          <a:pt x="-40769" y="559349"/>
                          <a:pt x="26115" y="396618"/>
                          <a:pt x="0" y="139016"/>
                        </a:cubicBezTo>
                        <a:close/>
                      </a:path>
                      <a:path w="1279238" h="834078" stroke="0" extrusionOk="0">
                        <a:moveTo>
                          <a:pt x="0" y="139016"/>
                        </a:moveTo>
                        <a:cubicBezTo>
                          <a:pt x="5564" y="59704"/>
                          <a:pt x="63433" y="-1308"/>
                          <a:pt x="139016" y="0"/>
                        </a:cubicBezTo>
                        <a:cubicBezTo>
                          <a:pt x="408816" y="-83875"/>
                          <a:pt x="982380" y="7901"/>
                          <a:pt x="1140222" y="0"/>
                        </a:cubicBezTo>
                        <a:cubicBezTo>
                          <a:pt x="1219147" y="-2033"/>
                          <a:pt x="1269698" y="52542"/>
                          <a:pt x="1279238" y="139016"/>
                        </a:cubicBezTo>
                        <a:cubicBezTo>
                          <a:pt x="1317162" y="271021"/>
                          <a:pt x="1297574" y="592603"/>
                          <a:pt x="1279238" y="695062"/>
                        </a:cubicBezTo>
                        <a:cubicBezTo>
                          <a:pt x="1283417" y="766366"/>
                          <a:pt x="1210344" y="832163"/>
                          <a:pt x="1140222" y="834078"/>
                        </a:cubicBezTo>
                        <a:cubicBezTo>
                          <a:pt x="865047" y="747771"/>
                          <a:pt x="288062" y="877928"/>
                          <a:pt x="139016" y="834078"/>
                        </a:cubicBezTo>
                        <a:cubicBezTo>
                          <a:pt x="48917" y="827004"/>
                          <a:pt x="-593" y="768226"/>
                          <a:pt x="0" y="695062"/>
                        </a:cubicBezTo>
                        <a:cubicBezTo>
                          <a:pt x="-1157" y="562566"/>
                          <a:pt x="48951" y="354782"/>
                          <a:pt x="0" y="139016"/>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rPr>
              <a:t>Converting to Grayscale</a:t>
            </a:r>
            <a:endParaRPr lang="en-IN"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endParaRPr>
          </a:p>
        </p:txBody>
      </p:sp>
      <p:sp>
        <p:nvSpPr>
          <p:cNvPr id="36" name="Rectangle: Rounded Corners 35">
            <a:extLst>
              <a:ext uri="{FF2B5EF4-FFF2-40B4-BE49-F238E27FC236}">
                <a16:creationId xmlns:a16="http://schemas.microsoft.com/office/drawing/2014/main" id="{470DD905-F769-A821-6726-DC97B35F16BB}"/>
              </a:ext>
            </a:extLst>
          </p:cNvPr>
          <p:cNvSpPr/>
          <p:nvPr/>
        </p:nvSpPr>
        <p:spPr>
          <a:xfrm>
            <a:off x="4525817" y="2499549"/>
            <a:ext cx="1279238" cy="646546"/>
          </a:xfrm>
          <a:prstGeom prst="roundRect">
            <a:avLst/>
          </a:prstGeom>
          <a:gradFill flip="none" rotWithShape="1">
            <a:gsLst>
              <a:gs pos="0">
                <a:srgbClr val="5BCEED">
                  <a:tint val="66000"/>
                  <a:satMod val="160000"/>
                </a:srgbClr>
              </a:gs>
              <a:gs pos="50000">
                <a:srgbClr val="5BCEED">
                  <a:tint val="44500"/>
                  <a:satMod val="160000"/>
                </a:srgbClr>
              </a:gs>
              <a:gs pos="100000">
                <a:srgbClr val="5BCEED">
                  <a:tint val="23500"/>
                  <a:satMod val="160000"/>
                  <a:alpha val="77000"/>
                  <a:lumMod val="0"/>
                  <a:lumOff val="100000"/>
                </a:srgbClr>
              </a:gs>
            </a:gsLst>
            <a:lin ang="0" scaled="1"/>
            <a:tileRect/>
          </a:gradFill>
          <a:ln cap="flat" cmpd="sng">
            <a:prstDash val="solid"/>
            <a:miter lim="800000"/>
            <a:extLst>
              <a:ext uri="{C807C97D-BFC1-408E-A445-0C87EB9F89A2}">
                <ask:lineSketchStyleProps xmlns:ask="http://schemas.microsoft.com/office/drawing/2018/sketchyshapes" sd="27238172">
                  <a:custGeom>
                    <a:avLst/>
                    <a:gdLst>
                      <a:gd name="connsiteX0" fmla="*/ 0 w 1279238"/>
                      <a:gd name="connsiteY0" fmla="*/ 107760 h 646546"/>
                      <a:gd name="connsiteX1" fmla="*/ 107760 w 1279238"/>
                      <a:gd name="connsiteY1" fmla="*/ 0 h 646546"/>
                      <a:gd name="connsiteX2" fmla="*/ 1171478 w 1279238"/>
                      <a:gd name="connsiteY2" fmla="*/ 0 h 646546"/>
                      <a:gd name="connsiteX3" fmla="*/ 1279238 w 1279238"/>
                      <a:gd name="connsiteY3" fmla="*/ 107760 h 646546"/>
                      <a:gd name="connsiteX4" fmla="*/ 1279238 w 1279238"/>
                      <a:gd name="connsiteY4" fmla="*/ 538786 h 646546"/>
                      <a:gd name="connsiteX5" fmla="*/ 1171478 w 1279238"/>
                      <a:gd name="connsiteY5" fmla="*/ 646546 h 646546"/>
                      <a:gd name="connsiteX6" fmla="*/ 107760 w 1279238"/>
                      <a:gd name="connsiteY6" fmla="*/ 646546 h 646546"/>
                      <a:gd name="connsiteX7" fmla="*/ 0 w 1279238"/>
                      <a:gd name="connsiteY7" fmla="*/ 538786 h 646546"/>
                      <a:gd name="connsiteX8" fmla="*/ 0 w 1279238"/>
                      <a:gd name="connsiteY8" fmla="*/ 107760 h 6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9238" h="646546" fill="none" extrusionOk="0">
                        <a:moveTo>
                          <a:pt x="0" y="107760"/>
                        </a:moveTo>
                        <a:cubicBezTo>
                          <a:pt x="-4248" y="47096"/>
                          <a:pt x="44655" y="-52"/>
                          <a:pt x="107760" y="0"/>
                        </a:cubicBezTo>
                        <a:cubicBezTo>
                          <a:pt x="502934" y="-34104"/>
                          <a:pt x="867634" y="-59773"/>
                          <a:pt x="1171478" y="0"/>
                        </a:cubicBezTo>
                        <a:cubicBezTo>
                          <a:pt x="1229628" y="-3088"/>
                          <a:pt x="1285116" y="51788"/>
                          <a:pt x="1279238" y="107760"/>
                        </a:cubicBezTo>
                        <a:cubicBezTo>
                          <a:pt x="1280026" y="287653"/>
                          <a:pt x="1242232" y="427117"/>
                          <a:pt x="1279238" y="538786"/>
                        </a:cubicBezTo>
                        <a:cubicBezTo>
                          <a:pt x="1284988" y="602464"/>
                          <a:pt x="1230220" y="644355"/>
                          <a:pt x="1171478" y="646546"/>
                        </a:cubicBezTo>
                        <a:cubicBezTo>
                          <a:pt x="1018475" y="686811"/>
                          <a:pt x="547103" y="560923"/>
                          <a:pt x="107760" y="646546"/>
                        </a:cubicBezTo>
                        <a:cubicBezTo>
                          <a:pt x="49598" y="654702"/>
                          <a:pt x="728" y="594948"/>
                          <a:pt x="0" y="538786"/>
                        </a:cubicBezTo>
                        <a:cubicBezTo>
                          <a:pt x="20891" y="399407"/>
                          <a:pt x="29344" y="173686"/>
                          <a:pt x="0" y="107760"/>
                        </a:cubicBezTo>
                        <a:close/>
                      </a:path>
                      <a:path w="1279238" h="646546" stroke="0" extrusionOk="0">
                        <a:moveTo>
                          <a:pt x="0" y="107760"/>
                        </a:moveTo>
                        <a:cubicBezTo>
                          <a:pt x="9484" y="48223"/>
                          <a:pt x="40401" y="-652"/>
                          <a:pt x="107760" y="0"/>
                        </a:cubicBezTo>
                        <a:cubicBezTo>
                          <a:pt x="240346" y="-81166"/>
                          <a:pt x="839615" y="-69634"/>
                          <a:pt x="1171478" y="0"/>
                        </a:cubicBezTo>
                        <a:cubicBezTo>
                          <a:pt x="1236021" y="423"/>
                          <a:pt x="1279901" y="49020"/>
                          <a:pt x="1279238" y="107760"/>
                        </a:cubicBezTo>
                        <a:cubicBezTo>
                          <a:pt x="1265060" y="209926"/>
                          <a:pt x="1311766" y="329569"/>
                          <a:pt x="1279238" y="538786"/>
                        </a:cubicBezTo>
                        <a:cubicBezTo>
                          <a:pt x="1281176" y="596931"/>
                          <a:pt x="1237769" y="654121"/>
                          <a:pt x="1171478" y="646546"/>
                        </a:cubicBezTo>
                        <a:cubicBezTo>
                          <a:pt x="750879" y="684787"/>
                          <a:pt x="566919" y="569992"/>
                          <a:pt x="107760" y="646546"/>
                        </a:cubicBezTo>
                        <a:cubicBezTo>
                          <a:pt x="46749" y="645631"/>
                          <a:pt x="-593" y="599147"/>
                          <a:pt x="0" y="538786"/>
                        </a:cubicBezTo>
                        <a:cubicBezTo>
                          <a:pt x="24657" y="443004"/>
                          <a:pt x="-12058" y="228448"/>
                          <a:pt x="0" y="107760"/>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rPr>
              <a:t>Binary Conversion</a:t>
            </a:r>
            <a:endParaRPr lang="en-IN"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endParaRPr>
          </a:p>
        </p:txBody>
      </p:sp>
      <p:sp>
        <p:nvSpPr>
          <p:cNvPr id="38" name="Rectangle: Rounded Corners 37">
            <a:extLst>
              <a:ext uri="{FF2B5EF4-FFF2-40B4-BE49-F238E27FC236}">
                <a16:creationId xmlns:a16="http://schemas.microsoft.com/office/drawing/2014/main" id="{FA17C13B-287D-D87D-A7D2-1DBF10A64529}"/>
              </a:ext>
            </a:extLst>
          </p:cNvPr>
          <p:cNvSpPr/>
          <p:nvPr/>
        </p:nvSpPr>
        <p:spPr>
          <a:xfrm>
            <a:off x="5541815" y="3428917"/>
            <a:ext cx="1454728" cy="858983"/>
          </a:xfrm>
          <a:prstGeom prst="roundRect">
            <a:avLst/>
          </a:prstGeom>
          <a:gradFill flip="none" rotWithShape="1">
            <a:gsLst>
              <a:gs pos="0">
                <a:srgbClr val="5BCEED">
                  <a:tint val="66000"/>
                  <a:satMod val="160000"/>
                </a:srgbClr>
              </a:gs>
              <a:gs pos="50000">
                <a:srgbClr val="5BCEED">
                  <a:tint val="44500"/>
                  <a:satMod val="160000"/>
                </a:srgbClr>
              </a:gs>
              <a:gs pos="100000">
                <a:srgbClr val="5BCEED">
                  <a:tint val="23500"/>
                  <a:satMod val="160000"/>
                  <a:alpha val="77000"/>
                  <a:lumMod val="0"/>
                  <a:lumOff val="100000"/>
                </a:srgbClr>
              </a:gs>
            </a:gsLst>
            <a:lin ang="0" scaled="1"/>
            <a:tileRect/>
          </a:gradFill>
          <a:ln cap="flat" cmpd="sng">
            <a:prstDash val="solid"/>
            <a:miter lim="800000"/>
            <a:extLst>
              <a:ext uri="{C807C97D-BFC1-408E-A445-0C87EB9F89A2}">
                <ask:lineSketchStyleProps xmlns:ask="http://schemas.microsoft.com/office/drawing/2018/sketchyshapes" sd="1417184928">
                  <a:custGeom>
                    <a:avLst/>
                    <a:gdLst>
                      <a:gd name="connsiteX0" fmla="*/ 0 w 1454728"/>
                      <a:gd name="connsiteY0" fmla="*/ 143167 h 858983"/>
                      <a:gd name="connsiteX1" fmla="*/ 143167 w 1454728"/>
                      <a:gd name="connsiteY1" fmla="*/ 0 h 858983"/>
                      <a:gd name="connsiteX2" fmla="*/ 1311561 w 1454728"/>
                      <a:gd name="connsiteY2" fmla="*/ 0 h 858983"/>
                      <a:gd name="connsiteX3" fmla="*/ 1454728 w 1454728"/>
                      <a:gd name="connsiteY3" fmla="*/ 143167 h 858983"/>
                      <a:gd name="connsiteX4" fmla="*/ 1454728 w 1454728"/>
                      <a:gd name="connsiteY4" fmla="*/ 715816 h 858983"/>
                      <a:gd name="connsiteX5" fmla="*/ 1311561 w 1454728"/>
                      <a:gd name="connsiteY5" fmla="*/ 858983 h 858983"/>
                      <a:gd name="connsiteX6" fmla="*/ 143167 w 1454728"/>
                      <a:gd name="connsiteY6" fmla="*/ 858983 h 858983"/>
                      <a:gd name="connsiteX7" fmla="*/ 0 w 1454728"/>
                      <a:gd name="connsiteY7" fmla="*/ 715816 h 858983"/>
                      <a:gd name="connsiteX8" fmla="*/ 0 w 1454728"/>
                      <a:gd name="connsiteY8" fmla="*/ 143167 h 85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728" h="858983" fill="none" extrusionOk="0">
                        <a:moveTo>
                          <a:pt x="0" y="143167"/>
                        </a:moveTo>
                        <a:cubicBezTo>
                          <a:pt x="-1416" y="61872"/>
                          <a:pt x="55149" y="10013"/>
                          <a:pt x="143167" y="0"/>
                        </a:cubicBezTo>
                        <a:cubicBezTo>
                          <a:pt x="705827" y="66432"/>
                          <a:pt x="1184969" y="-102312"/>
                          <a:pt x="1311561" y="0"/>
                        </a:cubicBezTo>
                        <a:cubicBezTo>
                          <a:pt x="1396664" y="-4739"/>
                          <a:pt x="1463850" y="71216"/>
                          <a:pt x="1454728" y="143167"/>
                        </a:cubicBezTo>
                        <a:cubicBezTo>
                          <a:pt x="1426662" y="307489"/>
                          <a:pt x="1435920" y="655338"/>
                          <a:pt x="1454728" y="715816"/>
                        </a:cubicBezTo>
                        <a:cubicBezTo>
                          <a:pt x="1446152" y="802049"/>
                          <a:pt x="1391986" y="847999"/>
                          <a:pt x="1311561" y="858983"/>
                        </a:cubicBezTo>
                        <a:cubicBezTo>
                          <a:pt x="746268" y="955568"/>
                          <a:pt x="678828" y="848760"/>
                          <a:pt x="143167" y="858983"/>
                        </a:cubicBezTo>
                        <a:cubicBezTo>
                          <a:pt x="57545" y="858466"/>
                          <a:pt x="-831" y="799347"/>
                          <a:pt x="0" y="715816"/>
                        </a:cubicBezTo>
                        <a:cubicBezTo>
                          <a:pt x="-28344" y="649287"/>
                          <a:pt x="14586" y="342660"/>
                          <a:pt x="0" y="143167"/>
                        </a:cubicBezTo>
                        <a:close/>
                      </a:path>
                      <a:path w="1454728" h="858983" stroke="0" extrusionOk="0">
                        <a:moveTo>
                          <a:pt x="0" y="143167"/>
                        </a:moveTo>
                        <a:cubicBezTo>
                          <a:pt x="4251" y="70436"/>
                          <a:pt x="67407" y="8343"/>
                          <a:pt x="143167" y="0"/>
                        </a:cubicBezTo>
                        <a:cubicBezTo>
                          <a:pt x="358601" y="-87426"/>
                          <a:pt x="1113785" y="-87595"/>
                          <a:pt x="1311561" y="0"/>
                        </a:cubicBezTo>
                        <a:cubicBezTo>
                          <a:pt x="1383014" y="7413"/>
                          <a:pt x="1468439" y="70243"/>
                          <a:pt x="1454728" y="143167"/>
                        </a:cubicBezTo>
                        <a:cubicBezTo>
                          <a:pt x="1433734" y="221800"/>
                          <a:pt x="1452149" y="499834"/>
                          <a:pt x="1454728" y="715816"/>
                        </a:cubicBezTo>
                        <a:cubicBezTo>
                          <a:pt x="1454522" y="798267"/>
                          <a:pt x="1378901" y="849160"/>
                          <a:pt x="1311561" y="858983"/>
                        </a:cubicBezTo>
                        <a:cubicBezTo>
                          <a:pt x="939139" y="784627"/>
                          <a:pt x="438901" y="915486"/>
                          <a:pt x="143167" y="858983"/>
                        </a:cubicBezTo>
                        <a:cubicBezTo>
                          <a:pt x="76768" y="860863"/>
                          <a:pt x="7458" y="796833"/>
                          <a:pt x="0" y="715816"/>
                        </a:cubicBezTo>
                        <a:cubicBezTo>
                          <a:pt x="-29466" y="614749"/>
                          <a:pt x="24865" y="382462"/>
                          <a:pt x="0" y="143167"/>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rPr>
              <a:t>Morphological Operations (Opening)</a:t>
            </a:r>
            <a:endParaRPr lang="en-IN"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endParaRPr>
          </a:p>
        </p:txBody>
      </p:sp>
      <p:sp>
        <p:nvSpPr>
          <p:cNvPr id="39" name="Rectangle: Rounded Corners 38">
            <a:extLst>
              <a:ext uri="{FF2B5EF4-FFF2-40B4-BE49-F238E27FC236}">
                <a16:creationId xmlns:a16="http://schemas.microsoft.com/office/drawing/2014/main" id="{B9714BA0-F810-4196-572E-5E0EA9DC0A04}"/>
              </a:ext>
            </a:extLst>
          </p:cNvPr>
          <p:cNvSpPr/>
          <p:nvPr/>
        </p:nvSpPr>
        <p:spPr>
          <a:xfrm>
            <a:off x="6996543" y="2499549"/>
            <a:ext cx="1454728" cy="858983"/>
          </a:xfrm>
          <a:prstGeom prst="roundRect">
            <a:avLst/>
          </a:prstGeom>
          <a:gradFill flip="none" rotWithShape="1">
            <a:gsLst>
              <a:gs pos="0">
                <a:srgbClr val="5BCEED">
                  <a:tint val="66000"/>
                  <a:satMod val="160000"/>
                </a:srgbClr>
              </a:gs>
              <a:gs pos="50000">
                <a:srgbClr val="5BCEED">
                  <a:tint val="44500"/>
                  <a:satMod val="160000"/>
                </a:srgbClr>
              </a:gs>
              <a:gs pos="100000">
                <a:srgbClr val="5BCEED">
                  <a:tint val="23500"/>
                  <a:satMod val="160000"/>
                  <a:alpha val="77000"/>
                  <a:lumMod val="0"/>
                  <a:lumOff val="100000"/>
                </a:srgbClr>
              </a:gs>
            </a:gsLst>
            <a:lin ang="0" scaled="1"/>
            <a:tileRect/>
          </a:gradFill>
          <a:ln cap="flat" cmpd="sng">
            <a:prstDash val="solid"/>
            <a:miter lim="800000"/>
            <a:extLst>
              <a:ext uri="{C807C97D-BFC1-408E-A445-0C87EB9F89A2}">
                <ask:lineSketchStyleProps xmlns:ask="http://schemas.microsoft.com/office/drawing/2018/sketchyshapes" sd="1317412277">
                  <a:custGeom>
                    <a:avLst/>
                    <a:gdLst>
                      <a:gd name="connsiteX0" fmla="*/ 0 w 1454728"/>
                      <a:gd name="connsiteY0" fmla="*/ 143167 h 858983"/>
                      <a:gd name="connsiteX1" fmla="*/ 143167 w 1454728"/>
                      <a:gd name="connsiteY1" fmla="*/ 0 h 858983"/>
                      <a:gd name="connsiteX2" fmla="*/ 1311561 w 1454728"/>
                      <a:gd name="connsiteY2" fmla="*/ 0 h 858983"/>
                      <a:gd name="connsiteX3" fmla="*/ 1454728 w 1454728"/>
                      <a:gd name="connsiteY3" fmla="*/ 143167 h 858983"/>
                      <a:gd name="connsiteX4" fmla="*/ 1454728 w 1454728"/>
                      <a:gd name="connsiteY4" fmla="*/ 715816 h 858983"/>
                      <a:gd name="connsiteX5" fmla="*/ 1311561 w 1454728"/>
                      <a:gd name="connsiteY5" fmla="*/ 858983 h 858983"/>
                      <a:gd name="connsiteX6" fmla="*/ 143167 w 1454728"/>
                      <a:gd name="connsiteY6" fmla="*/ 858983 h 858983"/>
                      <a:gd name="connsiteX7" fmla="*/ 0 w 1454728"/>
                      <a:gd name="connsiteY7" fmla="*/ 715816 h 858983"/>
                      <a:gd name="connsiteX8" fmla="*/ 0 w 1454728"/>
                      <a:gd name="connsiteY8" fmla="*/ 143167 h 85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728" h="858983" fill="none" extrusionOk="0">
                        <a:moveTo>
                          <a:pt x="0" y="143167"/>
                        </a:moveTo>
                        <a:cubicBezTo>
                          <a:pt x="9397" y="53564"/>
                          <a:pt x="66010" y="7699"/>
                          <a:pt x="143167" y="0"/>
                        </a:cubicBezTo>
                        <a:cubicBezTo>
                          <a:pt x="468575" y="92381"/>
                          <a:pt x="1069939" y="-5166"/>
                          <a:pt x="1311561" y="0"/>
                        </a:cubicBezTo>
                        <a:cubicBezTo>
                          <a:pt x="1383098" y="-9698"/>
                          <a:pt x="1450382" y="63659"/>
                          <a:pt x="1454728" y="143167"/>
                        </a:cubicBezTo>
                        <a:cubicBezTo>
                          <a:pt x="1467690" y="326830"/>
                          <a:pt x="1499380" y="488259"/>
                          <a:pt x="1454728" y="715816"/>
                        </a:cubicBezTo>
                        <a:cubicBezTo>
                          <a:pt x="1457840" y="794752"/>
                          <a:pt x="1395807" y="865039"/>
                          <a:pt x="1311561" y="858983"/>
                        </a:cubicBezTo>
                        <a:cubicBezTo>
                          <a:pt x="1168332" y="833848"/>
                          <a:pt x="384744" y="927575"/>
                          <a:pt x="143167" y="858983"/>
                        </a:cubicBezTo>
                        <a:cubicBezTo>
                          <a:pt x="65139" y="860853"/>
                          <a:pt x="-561" y="793760"/>
                          <a:pt x="0" y="715816"/>
                        </a:cubicBezTo>
                        <a:cubicBezTo>
                          <a:pt x="-42275" y="480441"/>
                          <a:pt x="-12498" y="214160"/>
                          <a:pt x="0" y="143167"/>
                        </a:cubicBezTo>
                        <a:close/>
                      </a:path>
                      <a:path w="1454728" h="858983" stroke="0" extrusionOk="0">
                        <a:moveTo>
                          <a:pt x="0" y="143167"/>
                        </a:moveTo>
                        <a:cubicBezTo>
                          <a:pt x="12378" y="55484"/>
                          <a:pt x="69175" y="8744"/>
                          <a:pt x="143167" y="0"/>
                        </a:cubicBezTo>
                        <a:cubicBezTo>
                          <a:pt x="456502" y="32750"/>
                          <a:pt x="752358" y="-23811"/>
                          <a:pt x="1311561" y="0"/>
                        </a:cubicBezTo>
                        <a:cubicBezTo>
                          <a:pt x="1395866" y="-12501"/>
                          <a:pt x="1455431" y="68071"/>
                          <a:pt x="1454728" y="143167"/>
                        </a:cubicBezTo>
                        <a:cubicBezTo>
                          <a:pt x="1485217" y="368025"/>
                          <a:pt x="1488975" y="571092"/>
                          <a:pt x="1454728" y="715816"/>
                        </a:cubicBezTo>
                        <a:cubicBezTo>
                          <a:pt x="1457437" y="801307"/>
                          <a:pt x="1392527" y="845150"/>
                          <a:pt x="1311561" y="858983"/>
                        </a:cubicBezTo>
                        <a:cubicBezTo>
                          <a:pt x="758433" y="764565"/>
                          <a:pt x="625682" y="883322"/>
                          <a:pt x="143167" y="858983"/>
                        </a:cubicBezTo>
                        <a:cubicBezTo>
                          <a:pt x="65911" y="862152"/>
                          <a:pt x="-4416" y="783176"/>
                          <a:pt x="0" y="715816"/>
                        </a:cubicBezTo>
                        <a:cubicBezTo>
                          <a:pt x="-18917" y="483929"/>
                          <a:pt x="-27727" y="316541"/>
                          <a:pt x="0" y="143167"/>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rPr>
              <a:t>Prewitt Edge Detection</a:t>
            </a:r>
            <a:endParaRPr lang="en-IN" b="1" kern="1200" dirty="0">
              <a:ln>
                <a:noFill/>
              </a:ln>
              <a:solidFill>
                <a:schemeClr val="tx1"/>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endParaRPr>
          </a:p>
        </p:txBody>
      </p:sp>
      <p:sp>
        <p:nvSpPr>
          <p:cNvPr id="40" name="Rectangle: Rounded Corners 39">
            <a:extLst>
              <a:ext uri="{FF2B5EF4-FFF2-40B4-BE49-F238E27FC236}">
                <a16:creationId xmlns:a16="http://schemas.microsoft.com/office/drawing/2014/main" id="{CE682B7F-0D6C-59EE-7176-2A9451A2B9F5}"/>
              </a:ext>
            </a:extLst>
          </p:cNvPr>
          <p:cNvSpPr/>
          <p:nvPr/>
        </p:nvSpPr>
        <p:spPr>
          <a:xfrm>
            <a:off x="6996543" y="4360676"/>
            <a:ext cx="1454728" cy="431145"/>
          </a:xfrm>
          <a:prstGeom prst="roundRect">
            <a:avLst/>
          </a:prstGeom>
          <a:solidFill>
            <a:schemeClr val="tx1"/>
          </a:solidFill>
          <a:ln>
            <a:solidFill>
              <a:schemeClr val="accent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kern="1200" dirty="0">
                <a:ln>
                  <a:noFill/>
                </a:ln>
                <a:solidFill>
                  <a:schemeClr val="accent1">
                    <a:lumMod val="40000"/>
                    <a:lumOff val="60000"/>
                  </a:schemeClr>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rPr>
              <a:t>Blob Analysis</a:t>
            </a:r>
            <a:endParaRPr lang="en-IN" b="1" kern="1200" dirty="0">
              <a:ln>
                <a:noFill/>
              </a:ln>
              <a:solidFill>
                <a:schemeClr val="accent1">
                  <a:lumMod val="40000"/>
                  <a:lumOff val="60000"/>
                </a:schemeClr>
              </a:solidFill>
              <a:effectLst>
                <a:outerShdw blurRad="50800" dist="38100" dir="2700000" algn="tl" rotWithShape="0">
                  <a:prstClr val="black">
                    <a:alpha val="40000"/>
                  </a:prstClr>
                </a:outerShdw>
              </a:effectLst>
              <a:latin typeface="Gautami" panose="020B0502040204020203" pitchFamily="34" charset="0"/>
              <a:cs typeface="Gautami" panose="020B0502040204020203" pitchFamily="34" charset="0"/>
            </a:endParaRPr>
          </a:p>
        </p:txBody>
      </p:sp>
      <p:cxnSp>
        <p:nvCxnSpPr>
          <p:cNvPr id="42" name="Straight Arrow Connector 41">
            <a:extLst>
              <a:ext uri="{FF2B5EF4-FFF2-40B4-BE49-F238E27FC236}">
                <a16:creationId xmlns:a16="http://schemas.microsoft.com/office/drawing/2014/main" id="{1E14855F-33B3-C699-DFD0-2F9B70EEAFB5}"/>
              </a:ext>
            </a:extLst>
          </p:cNvPr>
          <p:cNvCxnSpPr>
            <a:stCxn id="33" idx="2"/>
            <a:endCxn id="34" idx="1"/>
          </p:cNvCxnSpPr>
          <p:nvPr/>
        </p:nvCxnSpPr>
        <p:spPr>
          <a:xfrm>
            <a:off x="991599" y="3157681"/>
            <a:ext cx="181418" cy="6194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EE3176B-B35E-94A5-AB08-CBB0224ACFE6}"/>
              </a:ext>
            </a:extLst>
          </p:cNvPr>
          <p:cNvCxnSpPr>
            <a:cxnSpLocks/>
            <a:stCxn id="34" idx="0"/>
            <a:endCxn id="35" idx="1"/>
          </p:cNvCxnSpPr>
          <p:nvPr/>
        </p:nvCxnSpPr>
        <p:spPr>
          <a:xfrm flipV="1">
            <a:off x="1812636" y="2834408"/>
            <a:ext cx="577270" cy="6194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868B04C-96B2-1F95-0B89-3F8F856E6820}"/>
              </a:ext>
            </a:extLst>
          </p:cNvPr>
          <p:cNvCxnSpPr>
            <a:cxnSpLocks/>
            <a:stCxn id="35" idx="2"/>
            <a:endCxn id="37" idx="1"/>
          </p:cNvCxnSpPr>
          <p:nvPr/>
        </p:nvCxnSpPr>
        <p:spPr>
          <a:xfrm>
            <a:off x="3029525" y="3157681"/>
            <a:ext cx="327891" cy="7131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4798E7B-A079-1739-B733-4D3127107A8A}"/>
              </a:ext>
            </a:extLst>
          </p:cNvPr>
          <p:cNvCxnSpPr>
            <a:cxnSpLocks/>
            <a:stCxn id="36" idx="2"/>
            <a:endCxn id="38" idx="1"/>
          </p:cNvCxnSpPr>
          <p:nvPr/>
        </p:nvCxnSpPr>
        <p:spPr>
          <a:xfrm>
            <a:off x="5165436" y="3146095"/>
            <a:ext cx="376379" cy="7123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3E62924-E1D0-2150-6029-D0715F20ADF3}"/>
              </a:ext>
            </a:extLst>
          </p:cNvPr>
          <p:cNvCxnSpPr>
            <a:cxnSpLocks/>
            <a:stCxn id="37" idx="0"/>
            <a:endCxn id="36" idx="1"/>
          </p:cNvCxnSpPr>
          <p:nvPr/>
        </p:nvCxnSpPr>
        <p:spPr>
          <a:xfrm flipV="1">
            <a:off x="3997035" y="2822822"/>
            <a:ext cx="528782" cy="631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BB891BB-30B4-F31A-FEE0-2C575FE4C42A}"/>
              </a:ext>
            </a:extLst>
          </p:cNvPr>
          <p:cNvCxnSpPr>
            <a:cxnSpLocks/>
            <a:stCxn id="38" idx="0"/>
            <a:endCxn id="39" idx="1"/>
          </p:cNvCxnSpPr>
          <p:nvPr/>
        </p:nvCxnSpPr>
        <p:spPr>
          <a:xfrm flipV="1">
            <a:off x="6269179" y="2929041"/>
            <a:ext cx="727364" cy="4998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1CC8F5-66C2-9712-3581-25ADD9A21E28}"/>
              </a:ext>
            </a:extLst>
          </p:cNvPr>
          <p:cNvCxnSpPr>
            <a:cxnSpLocks/>
            <a:stCxn id="39" idx="2"/>
            <a:endCxn id="40" idx="0"/>
          </p:cNvCxnSpPr>
          <p:nvPr/>
        </p:nvCxnSpPr>
        <p:spPr>
          <a:xfrm>
            <a:off x="7723907" y="3358532"/>
            <a:ext cx="0" cy="10021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70"/>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Video Input &amp; Frame Extraction</a:t>
            </a:r>
            <a:endParaRPr dirty="0"/>
          </a:p>
        </p:txBody>
      </p:sp>
      <p:sp>
        <p:nvSpPr>
          <p:cNvPr id="426" name="Google Shape;426;p70"/>
          <p:cNvSpPr txBox="1">
            <a:spLocks noGrp="1"/>
          </p:cNvSpPr>
          <p:nvPr>
            <p:ph type="subTitle" idx="5"/>
          </p:nvPr>
        </p:nvSpPr>
        <p:spPr>
          <a:xfrm>
            <a:off x="927200" y="2964295"/>
            <a:ext cx="1874400" cy="7397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effectLst>
                  <a:outerShdw blurRad="50800" dist="38100" dir="2700000" algn="tl" rotWithShape="0">
                    <a:prstClr val="black">
                      <a:alpha val="40000"/>
                    </a:prstClr>
                  </a:outerShdw>
                </a:effectLst>
              </a:rPr>
              <a:t>Video Feed Scenario</a:t>
            </a:r>
            <a:endParaRPr dirty="0">
              <a:effectLst>
                <a:outerShdw blurRad="50800" dist="38100" dir="2700000" algn="tl" rotWithShape="0">
                  <a:prstClr val="black">
                    <a:alpha val="40000"/>
                  </a:prstClr>
                </a:outerShdw>
              </a:effectLst>
            </a:endParaRPr>
          </a:p>
        </p:txBody>
      </p:sp>
      <p:sp>
        <p:nvSpPr>
          <p:cNvPr id="427" name="Google Shape;427;p70"/>
          <p:cNvSpPr txBox="1">
            <a:spLocks noGrp="1"/>
          </p:cNvSpPr>
          <p:nvPr>
            <p:ph type="subTitle" idx="6"/>
          </p:nvPr>
        </p:nvSpPr>
        <p:spPr>
          <a:xfrm>
            <a:off x="838100" y="3603170"/>
            <a:ext cx="2048400" cy="86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outerShdw blurRad="50800" dist="38100" dir="2700000" algn="tl" rotWithShape="0">
                    <a:prstClr val="black">
                      <a:alpha val="40000"/>
                    </a:prstClr>
                  </a:outerShdw>
                </a:effectLst>
              </a:rPr>
              <a:t>The Video feed will from existing traffic cameras in the city</a:t>
            </a:r>
            <a:endParaRPr dirty="0">
              <a:effectLst>
                <a:outerShdw blurRad="50800" dist="38100" dir="2700000" algn="tl" rotWithShape="0">
                  <a:prstClr val="black">
                    <a:alpha val="40000"/>
                  </a:prstClr>
                </a:outerShdw>
              </a:effectLst>
            </a:endParaRPr>
          </a:p>
        </p:txBody>
      </p:sp>
      <p:sp>
        <p:nvSpPr>
          <p:cNvPr id="10" name="Google Shape;426;p70">
            <a:extLst>
              <a:ext uri="{FF2B5EF4-FFF2-40B4-BE49-F238E27FC236}">
                <a16:creationId xmlns:a16="http://schemas.microsoft.com/office/drawing/2014/main" id="{AC9F8A8B-A5FC-E868-F874-494BBD97AC23}"/>
              </a:ext>
            </a:extLst>
          </p:cNvPr>
          <p:cNvSpPr txBox="1">
            <a:spLocks/>
          </p:cNvSpPr>
          <p:nvPr/>
        </p:nvSpPr>
        <p:spPr>
          <a:xfrm>
            <a:off x="3513382" y="2964295"/>
            <a:ext cx="1874400" cy="7397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ed Hat Display"/>
              <a:buNone/>
              <a:defRPr sz="2000" b="1" i="0" u="none" strike="noStrike" cap="none">
                <a:solidFill>
                  <a:schemeClr val="lt1"/>
                </a:solidFill>
                <a:latin typeface="Red Hat Display"/>
                <a:ea typeface="Red Hat Display"/>
                <a:cs typeface="Red Hat Display"/>
                <a:sym typeface="Red Hat Display"/>
              </a:defRPr>
            </a:lvl1pPr>
            <a:lvl2pPr marL="914400" marR="0" lvl="1"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2pPr>
            <a:lvl3pPr marL="1371600" marR="0" lvl="2"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3pPr>
            <a:lvl4pPr marL="1828800" marR="0" lvl="3"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4pPr>
            <a:lvl5pPr marL="2286000" marR="0" lvl="4"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5pPr>
            <a:lvl6pPr marL="2743200" marR="0" lvl="5"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6pPr>
            <a:lvl7pPr marL="3200400" marR="0" lvl="6"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7pPr>
            <a:lvl8pPr marL="3657600" marR="0" lvl="7"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8pPr>
            <a:lvl9pPr marL="4114800" marR="0" lvl="8"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9pPr>
          </a:lstStyle>
          <a:p>
            <a:pPr marL="0" indent="0"/>
            <a:r>
              <a:rPr lang="en-US" dirty="0">
                <a:effectLst>
                  <a:outerShdw blurRad="50800" dist="38100" dir="2700000" algn="tl" rotWithShape="0">
                    <a:prstClr val="black">
                      <a:alpha val="40000"/>
                    </a:prstClr>
                  </a:outerShdw>
                </a:effectLst>
              </a:rPr>
              <a:t>Frame Extraction</a:t>
            </a:r>
            <a:endParaRPr lang="en-IN" dirty="0">
              <a:effectLst>
                <a:outerShdw blurRad="50800" dist="38100" dir="2700000" algn="tl" rotWithShape="0">
                  <a:prstClr val="black">
                    <a:alpha val="40000"/>
                  </a:prstClr>
                </a:outerShdw>
              </a:effectLst>
            </a:endParaRPr>
          </a:p>
        </p:txBody>
      </p:sp>
      <p:sp>
        <p:nvSpPr>
          <p:cNvPr id="11" name="Google Shape;427;p70">
            <a:extLst>
              <a:ext uri="{FF2B5EF4-FFF2-40B4-BE49-F238E27FC236}">
                <a16:creationId xmlns:a16="http://schemas.microsoft.com/office/drawing/2014/main" id="{93B018EC-393C-BE65-517F-1FE6D0EAD9DB}"/>
              </a:ext>
            </a:extLst>
          </p:cNvPr>
          <p:cNvSpPr txBox="1">
            <a:spLocks/>
          </p:cNvSpPr>
          <p:nvPr/>
        </p:nvSpPr>
        <p:spPr>
          <a:xfrm>
            <a:off x="3424282" y="3603170"/>
            <a:ext cx="2048400" cy="86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ed Hat Display"/>
              <a:buNone/>
              <a:defRPr sz="1400" b="0" i="0" u="none" strike="noStrike" cap="none">
                <a:solidFill>
                  <a:schemeClr val="lt1"/>
                </a:solidFill>
                <a:latin typeface="Red Hat Display"/>
                <a:ea typeface="Red Hat Display"/>
                <a:cs typeface="Red Hat Display"/>
                <a:sym typeface="Red Hat Display"/>
              </a:defRPr>
            </a:lvl1pPr>
            <a:lvl2pPr marL="914400" marR="0" lvl="1"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2pPr>
            <a:lvl3pPr marL="1371600" marR="0" lvl="2"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3pPr>
            <a:lvl4pPr marL="1828800" marR="0" lvl="3"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4pPr>
            <a:lvl5pPr marL="2286000" marR="0" lvl="4"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5pPr>
            <a:lvl6pPr marL="2743200" marR="0" lvl="5"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6pPr>
            <a:lvl7pPr marL="3200400" marR="0" lvl="6"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7pPr>
            <a:lvl8pPr marL="3657600" marR="0" lvl="7"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8pPr>
            <a:lvl9pPr marL="4114800" marR="0" lvl="8"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9pPr>
          </a:lstStyle>
          <a:p>
            <a:pPr marL="0" indent="0"/>
            <a:r>
              <a:rPr lang="en-US" dirty="0">
                <a:effectLst>
                  <a:outerShdw blurRad="50800" dist="38100" dir="2700000" algn="tl" rotWithShape="0">
                    <a:prstClr val="black">
                      <a:alpha val="40000"/>
                    </a:prstClr>
                  </a:outerShdw>
                </a:effectLst>
              </a:rPr>
              <a:t>At a fixed interval a frame is retrieved to be processed</a:t>
            </a:r>
          </a:p>
        </p:txBody>
      </p:sp>
      <p:sp>
        <p:nvSpPr>
          <p:cNvPr id="12" name="Google Shape;426;p70">
            <a:extLst>
              <a:ext uri="{FF2B5EF4-FFF2-40B4-BE49-F238E27FC236}">
                <a16:creationId xmlns:a16="http://schemas.microsoft.com/office/drawing/2014/main" id="{73262BCB-9436-A929-B008-215AE81A5A7C}"/>
              </a:ext>
            </a:extLst>
          </p:cNvPr>
          <p:cNvSpPr txBox="1">
            <a:spLocks/>
          </p:cNvSpPr>
          <p:nvPr/>
        </p:nvSpPr>
        <p:spPr>
          <a:xfrm>
            <a:off x="6273564" y="2964295"/>
            <a:ext cx="1874400" cy="7397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ed Hat Display"/>
              <a:buNone/>
              <a:defRPr sz="2000" b="1" i="0" u="none" strike="noStrike" cap="none">
                <a:solidFill>
                  <a:schemeClr val="lt1"/>
                </a:solidFill>
                <a:latin typeface="Red Hat Display"/>
                <a:ea typeface="Red Hat Display"/>
                <a:cs typeface="Red Hat Display"/>
                <a:sym typeface="Red Hat Display"/>
              </a:defRPr>
            </a:lvl1pPr>
            <a:lvl2pPr marL="914400" marR="0" lvl="1"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2pPr>
            <a:lvl3pPr marL="1371600" marR="0" lvl="2"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3pPr>
            <a:lvl4pPr marL="1828800" marR="0" lvl="3"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4pPr>
            <a:lvl5pPr marL="2286000" marR="0" lvl="4"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5pPr>
            <a:lvl6pPr marL="2743200" marR="0" lvl="5"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6pPr>
            <a:lvl7pPr marL="3200400" marR="0" lvl="6"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7pPr>
            <a:lvl8pPr marL="3657600" marR="0" lvl="7"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8pPr>
            <a:lvl9pPr marL="4114800" marR="0" lvl="8" indent="-317500" algn="ctr" rtl="0">
              <a:lnSpc>
                <a:spcPct val="100000"/>
              </a:lnSpc>
              <a:spcBef>
                <a:spcPts val="0"/>
              </a:spcBef>
              <a:spcAft>
                <a:spcPts val="0"/>
              </a:spcAft>
              <a:buClr>
                <a:schemeClr val="dk1"/>
              </a:buClr>
              <a:buSzPts val="1400"/>
              <a:buFont typeface="Red Hat Display"/>
              <a:buNone/>
              <a:defRPr sz="2000" b="0" i="0" u="none" strike="noStrike" cap="none">
                <a:solidFill>
                  <a:schemeClr val="lt1"/>
                </a:solidFill>
                <a:latin typeface="Red Hat Display"/>
                <a:ea typeface="Red Hat Display"/>
                <a:cs typeface="Red Hat Display"/>
                <a:sym typeface="Red Hat Display"/>
              </a:defRPr>
            </a:lvl9pPr>
          </a:lstStyle>
          <a:p>
            <a:pPr marL="0" indent="0"/>
            <a:r>
              <a:rPr lang="en-US" dirty="0">
                <a:effectLst>
                  <a:outerShdw blurRad="50800" dist="38100" dir="2700000" algn="tl" rotWithShape="0">
                    <a:prstClr val="black">
                      <a:alpha val="40000"/>
                    </a:prstClr>
                  </a:outerShdw>
                </a:effectLst>
              </a:rPr>
              <a:t>Traffic Signal</a:t>
            </a:r>
            <a:endParaRPr lang="en-IN" dirty="0">
              <a:effectLst>
                <a:outerShdw blurRad="50800" dist="38100" dir="2700000" algn="tl" rotWithShape="0">
                  <a:prstClr val="black">
                    <a:alpha val="40000"/>
                  </a:prstClr>
                </a:outerShdw>
              </a:effectLst>
            </a:endParaRPr>
          </a:p>
        </p:txBody>
      </p:sp>
      <p:sp>
        <p:nvSpPr>
          <p:cNvPr id="13" name="Google Shape;427;p70">
            <a:extLst>
              <a:ext uri="{FF2B5EF4-FFF2-40B4-BE49-F238E27FC236}">
                <a16:creationId xmlns:a16="http://schemas.microsoft.com/office/drawing/2014/main" id="{ED2374B2-7CAE-91D9-7633-9570EF5C2432}"/>
              </a:ext>
            </a:extLst>
          </p:cNvPr>
          <p:cNvSpPr txBox="1">
            <a:spLocks/>
          </p:cNvSpPr>
          <p:nvPr/>
        </p:nvSpPr>
        <p:spPr>
          <a:xfrm>
            <a:off x="6184464" y="3603170"/>
            <a:ext cx="2048400" cy="86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ed Hat Display"/>
              <a:buNone/>
              <a:defRPr sz="1400" b="0" i="0" u="none" strike="noStrike" cap="none">
                <a:solidFill>
                  <a:schemeClr val="lt1"/>
                </a:solidFill>
                <a:latin typeface="Red Hat Display"/>
                <a:ea typeface="Red Hat Display"/>
                <a:cs typeface="Red Hat Display"/>
                <a:sym typeface="Red Hat Display"/>
              </a:defRPr>
            </a:lvl1pPr>
            <a:lvl2pPr marL="914400" marR="0" lvl="1"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2pPr>
            <a:lvl3pPr marL="1371600" marR="0" lvl="2"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3pPr>
            <a:lvl4pPr marL="1828800" marR="0" lvl="3"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4pPr>
            <a:lvl5pPr marL="2286000" marR="0" lvl="4"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5pPr>
            <a:lvl6pPr marL="2743200" marR="0" lvl="5"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6pPr>
            <a:lvl7pPr marL="3200400" marR="0" lvl="6"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7pPr>
            <a:lvl8pPr marL="3657600" marR="0" lvl="7"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8pPr>
            <a:lvl9pPr marL="4114800" marR="0" lvl="8" indent="-317500" algn="ctr" rtl="0">
              <a:lnSpc>
                <a:spcPct val="100000"/>
              </a:lnSpc>
              <a:spcBef>
                <a:spcPts val="0"/>
              </a:spcBef>
              <a:spcAft>
                <a:spcPts val="0"/>
              </a:spcAft>
              <a:buClr>
                <a:schemeClr val="dk1"/>
              </a:buClr>
              <a:buSzPts val="1400"/>
              <a:buFont typeface="Red Hat Display"/>
              <a:buNone/>
              <a:defRPr sz="1400" b="1" i="0" u="none" strike="noStrike" cap="none">
                <a:solidFill>
                  <a:schemeClr val="lt1"/>
                </a:solidFill>
                <a:latin typeface="Red Hat Display"/>
                <a:ea typeface="Red Hat Display"/>
                <a:cs typeface="Red Hat Display"/>
                <a:sym typeface="Red Hat Display"/>
              </a:defRPr>
            </a:lvl9pPr>
          </a:lstStyle>
          <a:p>
            <a:pPr marL="0" indent="0"/>
            <a:r>
              <a:rPr lang="en-US" dirty="0">
                <a:effectLst>
                  <a:outerShdw blurRad="50800" dist="38100" dir="2700000" algn="tl" rotWithShape="0">
                    <a:prstClr val="black">
                      <a:alpha val="40000"/>
                    </a:prstClr>
                  </a:outerShdw>
                </a:effectLst>
              </a:rPr>
              <a:t>Based on the result from processing the Signal is update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1000"/>
                                        <p:tgtEl>
                                          <p:spTgt spid="426"/>
                                        </p:tgtEl>
                                      </p:cBhvr>
                                    </p:animEffect>
                                  </p:childTnLst>
                                </p:cTn>
                              </p:par>
                              <p:par>
                                <p:cTn id="8" presetID="10" presetClass="entr" presetSubtype="0" fill="hold" nodeType="withEffect">
                                  <p:stCondLst>
                                    <p:cond delay="0"/>
                                  </p:stCondLst>
                                  <p:childTnLst>
                                    <p:set>
                                      <p:cBhvr>
                                        <p:cTn id="9" dur="1" fill="hold">
                                          <p:stCondLst>
                                            <p:cond delay="0"/>
                                          </p:stCondLst>
                                        </p:cTn>
                                        <p:tgtEl>
                                          <p:spTgt spid="427"/>
                                        </p:tgtEl>
                                        <p:attrNameLst>
                                          <p:attrName>style.visibility</p:attrName>
                                        </p:attrNameLst>
                                      </p:cBhvr>
                                      <p:to>
                                        <p:strVal val="visible"/>
                                      </p:to>
                                    </p:set>
                                    <p:animEffect transition="in" filter="fade">
                                      <p:cBhvr>
                                        <p:cTn id="10" dur="1000"/>
                                        <p:tgtEl>
                                          <p:spTgt spid="4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Masking</a:t>
            </a:r>
            <a:endParaRPr dirty="0"/>
          </a:p>
        </p:txBody>
      </p:sp>
      <p:pic>
        <p:nvPicPr>
          <p:cNvPr id="3" name="Picture 2">
            <a:extLst>
              <a:ext uri="{FF2B5EF4-FFF2-40B4-BE49-F238E27FC236}">
                <a16:creationId xmlns:a16="http://schemas.microsoft.com/office/drawing/2014/main" id="{41552932-F0F8-FA9C-4AFC-166E475D9300}"/>
              </a:ext>
            </a:extLst>
          </p:cNvPr>
          <p:cNvPicPr>
            <a:picLocks noChangeAspect="1"/>
          </p:cNvPicPr>
          <p:nvPr/>
        </p:nvPicPr>
        <p:blipFill>
          <a:blip r:embed="rId3"/>
          <a:stretch>
            <a:fillRect/>
          </a:stretch>
        </p:blipFill>
        <p:spPr>
          <a:xfrm>
            <a:off x="720300" y="1821367"/>
            <a:ext cx="4027191" cy="2265897"/>
          </a:xfrm>
          <a:prstGeom prst="rect">
            <a:avLst/>
          </a:prstGeom>
          <a:effectLst>
            <a:outerShdw blurRad="50800" dist="38100" dir="2700000" algn="tl" rotWithShape="0">
              <a:prstClr val="black">
                <a:alpha val="40000"/>
              </a:prstClr>
            </a:outerShdw>
          </a:effectLst>
        </p:spPr>
      </p:pic>
      <p:sp>
        <p:nvSpPr>
          <p:cNvPr id="4" name="Google Shape;511;p80">
            <a:extLst>
              <a:ext uri="{FF2B5EF4-FFF2-40B4-BE49-F238E27FC236}">
                <a16:creationId xmlns:a16="http://schemas.microsoft.com/office/drawing/2014/main" id="{6280B2E3-6F68-A947-CD3A-77F802B2438A}"/>
              </a:ext>
            </a:extLst>
          </p:cNvPr>
          <p:cNvSpPr txBox="1"/>
          <p:nvPr/>
        </p:nvSpPr>
        <p:spPr>
          <a:xfrm>
            <a:off x="720300" y="4152617"/>
            <a:ext cx="3948682" cy="3623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latin typeface="Red Hat Display"/>
                <a:ea typeface="Red Hat Display"/>
                <a:cs typeface="Red Hat Display"/>
                <a:sym typeface="Red Hat Display"/>
              </a:rPr>
              <a:t>Example Frame</a:t>
            </a:r>
            <a:endParaRPr b="1" dirty="0">
              <a:solidFill>
                <a:schemeClr val="dk1"/>
              </a:solidFill>
              <a:latin typeface="Red Hat Display"/>
              <a:ea typeface="Red Hat Display"/>
              <a:cs typeface="Red Hat Display"/>
              <a:sym typeface="Red Hat Display"/>
            </a:endParaRPr>
          </a:p>
        </p:txBody>
      </p:sp>
      <p:pic>
        <p:nvPicPr>
          <p:cNvPr id="5" name="Picture 4">
            <a:extLst>
              <a:ext uri="{FF2B5EF4-FFF2-40B4-BE49-F238E27FC236}">
                <a16:creationId xmlns:a16="http://schemas.microsoft.com/office/drawing/2014/main" id="{E2860826-CF48-1AB4-21B6-3BCF01C93A2C}"/>
              </a:ext>
            </a:extLst>
          </p:cNvPr>
          <p:cNvPicPr>
            <a:picLocks noChangeAspect="1"/>
          </p:cNvPicPr>
          <p:nvPr/>
        </p:nvPicPr>
        <p:blipFill>
          <a:blip r:embed="rId4"/>
          <a:srcRect/>
          <a:stretch/>
        </p:blipFill>
        <p:spPr>
          <a:xfrm>
            <a:off x="4802772" y="1821668"/>
            <a:ext cx="4027191" cy="2265294"/>
          </a:xfrm>
          <a:prstGeom prst="rect">
            <a:avLst/>
          </a:prstGeom>
          <a:effectLst>
            <a:outerShdw blurRad="50800" dist="38100" dir="2700000" algn="tl" rotWithShape="0">
              <a:prstClr val="black">
                <a:alpha val="40000"/>
              </a:prstClr>
            </a:outerShdw>
          </a:effectLst>
        </p:spPr>
      </p:pic>
      <p:sp>
        <p:nvSpPr>
          <p:cNvPr id="6" name="Google Shape;511;p80">
            <a:extLst>
              <a:ext uri="{FF2B5EF4-FFF2-40B4-BE49-F238E27FC236}">
                <a16:creationId xmlns:a16="http://schemas.microsoft.com/office/drawing/2014/main" id="{A3D7FB97-0728-D427-2A61-E674C9A77881}"/>
              </a:ext>
            </a:extLst>
          </p:cNvPr>
          <p:cNvSpPr txBox="1"/>
          <p:nvPr/>
        </p:nvSpPr>
        <p:spPr>
          <a:xfrm>
            <a:off x="4802772" y="4152617"/>
            <a:ext cx="3948682" cy="3623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latin typeface="Red Hat Display"/>
                <a:ea typeface="Red Hat Display"/>
                <a:cs typeface="Red Hat Display"/>
                <a:sym typeface="Red Hat Display"/>
              </a:rPr>
              <a:t>Mask to be Applied</a:t>
            </a:r>
            <a:endParaRPr b="1" dirty="0">
              <a:solidFill>
                <a:schemeClr val="dk1"/>
              </a:solidFill>
              <a:latin typeface="Red Hat Display"/>
              <a:ea typeface="Red Hat Display"/>
              <a:cs typeface="Red Hat Display"/>
              <a:sym typeface="Red Hat Display"/>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Masking</a:t>
            </a:r>
            <a:endParaRPr dirty="0"/>
          </a:p>
        </p:txBody>
      </p:sp>
      <p:sp>
        <p:nvSpPr>
          <p:cNvPr id="6" name="Google Shape;511;p80">
            <a:extLst>
              <a:ext uri="{FF2B5EF4-FFF2-40B4-BE49-F238E27FC236}">
                <a16:creationId xmlns:a16="http://schemas.microsoft.com/office/drawing/2014/main" id="{A3D7FB97-0728-D427-2A61-E674C9A77881}"/>
              </a:ext>
            </a:extLst>
          </p:cNvPr>
          <p:cNvSpPr txBox="1"/>
          <p:nvPr/>
        </p:nvSpPr>
        <p:spPr>
          <a:xfrm>
            <a:off x="1622949" y="4548728"/>
            <a:ext cx="3948682" cy="3623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latin typeface="Red Hat Display"/>
                <a:ea typeface="Red Hat Display"/>
                <a:cs typeface="Red Hat Display"/>
                <a:sym typeface="Red Hat Display"/>
              </a:rPr>
              <a:t>Masked Image</a:t>
            </a:r>
            <a:endParaRPr b="1" dirty="0">
              <a:solidFill>
                <a:schemeClr val="dk1"/>
              </a:solidFill>
              <a:latin typeface="Red Hat Display"/>
              <a:ea typeface="Red Hat Display"/>
              <a:cs typeface="Red Hat Display"/>
              <a:sym typeface="Red Hat Display"/>
            </a:endParaRPr>
          </a:p>
        </p:txBody>
      </p:sp>
      <p:pic>
        <p:nvPicPr>
          <p:cNvPr id="9" name="Picture 8">
            <a:extLst>
              <a:ext uri="{FF2B5EF4-FFF2-40B4-BE49-F238E27FC236}">
                <a16:creationId xmlns:a16="http://schemas.microsoft.com/office/drawing/2014/main" id="{49E1B936-E337-449C-49D2-6A560F2CBC51}"/>
              </a:ext>
            </a:extLst>
          </p:cNvPr>
          <p:cNvPicPr>
            <a:picLocks noChangeAspect="1"/>
          </p:cNvPicPr>
          <p:nvPr/>
        </p:nvPicPr>
        <p:blipFill>
          <a:blip r:embed="rId3"/>
          <a:stretch>
            <a:fillRect/>
          </a:stretch>
        </p:blipFill>
        <p:spPr>
          <a:xfrm>
            <a:off x="720300" y="1312114"/>
            <a:ext cx="5753980" cy="3236614"/>
          </a:xfrm>
          <a:prstGeom prst="rect">
            <a:avLst/>
          </a:prstGeom>
          <a:effectLst>
            <a:outerShdw blurRad="50800" dist="38100" dir="2700000" algn="tl" rotWithShape="0">
              <a:prstClr val="black">
                <a:alpha val="40000"/>
              </a:prstClr>
            </a:outerShdw>
          </a:effectLst>
        </p:spPr>
      </p:pic>
      <p:sp>
        <p:nvSpPr>
          <p:cNvPr id="10" name="Google Shape;511;p80">
            <a:extLst>
              <a:ext uri="{FF2B5EF4-FFF2-40B4-BE49-F238E27FC236}">
                <a16:creationId xmlns:a16="http://schemas.microsoft.com/office/drawing/2014/main" id="{D66456DF-3D5F-5A77-A7CC-4E36E8806615}"/>
              </a:ext>
            </a:extLst>
          </p:cNvPr>
          <p:cNvSpPr txBox="1"/>
          <p:nvPr/>
        </p:nvSpPr>
        <p:spPr>
          <a:xfrm>
            <a:off x="6770255" y="1801264"/>
            <a:ext cx="1978684" cy="26321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ed Hat Display"/>
                <a:ea typeface="Red Hat Display"/>
                <a:cs typeface="Red Hat Display"/>
                <a:sym typeface="Red Hat Display"/>
              </a:rPr>
              <a:t>We need to Mask the Frame to specifiy our region of interest in the frame taken for analysis</a:t>
            </a:r>
          </a:p>
          <a:p>
            <a:pPr marL="0" lvl="0" indent="0" algn="ctr" rtl="0">
              <a:spcBef>
                <a:spcPts val="0"/>
              </a:spcBef>
              <a:spcAft>
                <a:spcPts val="0"/>
              </a:spcAft>
              <a:buNone/>
            </a:pPr>
            <a:endParaRPr lang="en" dirty="0">
              <a:solidFill>
                <a:schemeClr val="dk1"/>
              </a:solidFill>
              <a:latin typeface="Red Hat Display"/>
              <a:ea typeface="Red Hat Display"/>
              <a:cs typeface="Red Hat Display"/>
              <a:sym typeface="Red Hat Display"/>
            </a:endParaRPr>
          </a:p>
          <a:p>
            <a:pPr marL="0" lvl="0" indent="0" algn="ctr" rtl="0">
              <a:spcBef>
                <a:spcPts val="0"/>
              </a:spcBef>
              <a:spcAft>
                <a:spcPts val="0"/>
              </a:spcAft>
              <a:buNone/>
            </a:pPr>
            <a:r>
              <a:rPr lang="en" dirty="0">
                <a:solidFill>
                  <a:schemeClr val="dk1"/>
                </a:solidFill>
                <a:latin typeface="Red Hat Display"/>
                <a:ea typeface="Red Hat Display"/>
                <a:cs typeface="Red Hat Display"/>
                <a:sym typeface="Red Hat Display"/>
              </a:rPr>
              <a:t>This wont change as the Traffic Camera would be in a fixed location</a:t>
            </a:r>
            <a:endParaRPr dirty="0">
              <a:solidFill>
                <a:schemeClr val="dk1"/>
              </a:solidFill>
              <a:latin typeface="Red Hat Display"/>
              <a:ea typeface="Red Hat Display"/>
              <a:cs typeface="Red Hat Display"/>
              <a:sym typeface="Red Hat Display"/>
            </a:endParaRPr>
          </a:p>
        </p:txBody>
      </p:sp>
    </p:spTree>
    <p:extLst>
      <p:ext uri="{BB962C8B-B14F-4D97-AF65-F5344CB8AC3E}">
        <p14:creationId xmlns:p14="http://schemas.microsoft.com/office/powerpoint/2010/main" val="14559575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720300" y="628525"/>
            <a:ext cx="770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Converting to Grayscale</a:t>
            </a:r>
            <a:endParaRPr dirty="0"/>
          </a:p>
        </p:txBody>
      </p:sp>
      <p:sp>
        <p:nvSpPr>
          <p:cNvPr id="6" name="Google Shape;511;p80">
            <a:extLst>
              <a:ext uri="{FF2B5EF4-FFF2-40B4-BE49-F238E27FC236}">
                <a16:creationId xmlns:a16="http://schemas.microsoft.com/office/drawing/2014/main" id="{A3D7FB97-0728-D427-2A61-E674C9A77881}"/>
              </a:ext>
            </a:extLst>
          </p:cNvPr>
          <p:cNvSpPr txBox="1"/>
          <p:nvPr/>
        </p:nvSpPr>
        <p:spPr>
          <a:xfrm>
            <a:off x="1636941" y="4514975"/>
            <a:ext cx="3948682" cy="3623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latin typeface="Red Hat Display"/>
                <a:ea typeface="Red Hat Display"/>
                <a:cs typeface="Red Hat Display"/>
                <a:sym typeface="Red Hat Display"/>
              </a:rPr>
              <a:t>Grayscale Image</a:t>
            </a:r>
            <a:endParaRPr b="1" dirty="0">
              <a:solidFill>
                <a:schemeClr val="dk1"/>
              </a:solidFill>
              <a:latin typeface="Red Hat Display"/>
              <a:ea typeface="Red Hat Display"/>
              <a:cs typeface="Red Hat Display"/>
              <a:sym typeface="Red Hat Display"/>
            </a:endParaRPr>
          </a:p>
        </p:txBody>
      </p:sp>
      <p:pic>
        <p:nvPicPr>
          <p:cNvPr id="3" name="Picture 2">
            <a:extLst>
              <a:ext uri="{FF2B5EF4-FFF2-40B4-BE49-F238E27FC236}">
                <a16:creationId xmlns:a16="http://schemas.microsoft.com/office/drawing/2014/main" id="{82213D4F-FCFC-B9AC-AE28-47F2419BA72E}"/>
              </a:ext>
            </a:extLst>
          </p:cNvPr>
          <p:cNvPicPr>
            <a:picLocks noChangeAspect="1"/>
          </p:cNvPicPr>
          <p:nvPr/>
        </p:nvPicPr>
        <p:blipFill>
          <a:blip r:embed="rId3"/>
          <a:stretch>
            <a:fillRect/>
          </a:stretch>
        </p:blipFill>
        <p:spPr>
          <a:xfrm>
            <a:off x="720300" y="1262619"/>
            <a:ext cx="5781964" cy="3252356"/>
          </a:xfrm>
          <a:prstGeom prst="rect">
            <a:avLst/>
          </a:prstGeom>
          <a:effectLst>
            <a:outerShdw blurRad="50800" dist="38100" dir="2700000" algn="tl" rotWithShape="0">
              <a:prstClr val="black">
                <a:alpha val="40000"/>
              </a:prstClr>
            </a:outerShdw>
          </a:effectLst>
        </p:spPr>
      </p:pic>
      <p:sp>
        <p:nvSpPr>
          <p:cNvPr id="4" name="Google Shape;511;p80">
            <a:extLst>
              <a:ext uri="{FF2B5EF4-FFF2-40B4-BE49-F238E27FC236}">
                <a16:creationId xmlns:a16="http://schemas.microsoft.com/office/drawing/2014/main" id="{F8EFB2DF-834A-0000-3A20-65E5B2A921A3}"/>
              </a:ext>
            </a:extLst>
          </p:cNvPr>
          <p:cNvSpPr txBox="1"/>
          <p:nvPr/>
        </p:nvSpPr>
        <p:spPr>
          <a:xfrm>
            <a:off x="6830291" y="2189192"/>
            <a:ext cx="1978684" cy="150535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Red Hat Display"/>
                <a:ea typeface="Red Hat Display"/>
                <a:cs typeface="Red Hat Display"/>
                <a:sym typeface="Red Hat Display"/>
              </a:rPr>
              <a:t>Need to convert to grayscale to then convert to a Binary (Pure Black &amp; White Image) to use in edge detection</a:t>
            </a:r>
          </a:p>
        </p:txBody>
      </p:sp>
    </p:spTree>
    <p:extLst>
      <p:ext uri="{BB962C8B-B14F-4D97-AF65-F5344CB8AC3E}">
        <p14:creationId xmlns:p14="http://schemas.microsoft.com/office/powerpoint/2010/main" val="32955665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theme/theme1.xml><?xml version="1.0" encoding="utf-8"?>
<a:theme xmlns:a="http://schemas.openxmlformats.org/drawingml/2006/main" name="Brush Background Presentation XL by Slidesgo">
  <a:themeElements>
    <a:clrScheme name="Simple Light">
      <a:dk1>
        <a:srgbClr val="000000"/>
      </a:dk1>
      <a:lt1>
        <a:srgbClr val="FFFFFF"/>
      </a:lt1>
      <a:dk2>
        <a:srgbClr val="595959"/>
      </a:dk2>
      <a:lt2>
        <a:srgbClr val="EEEEEE"/>
      </a:lt2>
      <a:accent1>
        <a:srgbClr val="6EE1EB"/>
      </a:accent1>
      <a:accent2>
        <a:srgbClr val="32BBCA"/>
      </a:accent2>
      <a:accent3>
        <a:srgbClr val="298DBF"/>
      </a:accent3>
      <a:accent4>
        <a:srgbClr val="1E5F7F"/>
      </a:accent4>
      <a:accent5>
        <a:srgbClr val="6EE1EB"/>
      </a:accent5>
      <a:accent6>
        <a:srgbClr val="32BBC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649</Words>
  <Application>Microsoft Office PowerPoint</Application>
  <PresentationFormat>On-screen Show (16:9)</PresentationFormat>
  <Paragraphs>90</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Red Hat Display</vt:lpstr>
      <vt:lpstr>Arial</vt:lpstr>
      <vt:lpstr>Gautami</vt:lpstr>
      <vt:lpstr>Consolas</vt:lpstr>
      <vt:lpstr>Karla</vt:lpstr>
      <vt:lpstr>Brush Background Presentation XL by Slidesgo</vt:lpstr>
      <vt:lpstr>Traffic Flow Analysis Using Image Processing </vt:lpstr>
      <vt:lpstr>Team Members</vt:lpstr>
      <vt:lpstr>Problem Statement</vt:lpstr>
      <vt:lpstr>Video Analysis</vt:lpstr>
      <vt:lpstr>Workflow for Video Analysis</vt:lpstr>
      <vt:lpstr>Video Input &amp; Frame Extraction</vt:lpstr>
      <vt:lpstr>Masking</vt:lpstr>
      <vt:lpstr>Masking</vt:lpstr>
      <vt:lpstr>Converting to Grayscale</vt:lpstr>
      <vt:lpstr>Binary Conversion</vt:lpstr>
      <vt:lpstr>Morphological Operation (Opening)</vt:lpstr>
      <vt:lpstr>Prewitt Edge Detection</vt:lpstr>
      <vt:lpstr>Prewitt Edge Detection</vt:lpstr>
      <vt:lpstr>Prewitt Edge Detection</vt:lpstr>
      <vt:lpstr>Prewitt Edge Detection</vt:lpstr>
      <vt:lpstr>Blob Analysis</vt:lpstr>
      <vt:lpstr>Blob Analysis Results</vt:lpstr>
      <vt:lpstr>Output</vt:lpstr>
      <vt:lpstr>Output</vt:lpstr>
      <vt:lpstr>Output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dc:title>
  <cp:lastModifiedBy>Sakthi Swaroopan S</cp:lastModifiedBy>
  <cp:revision>102</cp:revision>
  <dcterms:modified xsi:type="dcterms:W3CDTF">2023-12-22T09:28:03Z</dcterms:modified>
</cp:coreProperties>
</file>